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0.jpg" ContentType="image/jpeg"/>
  <Override PartName="/ppt/media/image11.jpg" ContentType="image/jpeg"/>
  <Override PartName="/ppt/media/image12.jpg" ContentType="image/jpeg"/>
  <Override PartName="/ppt/media/image13.jpg" ContentType="image/jpeg"/>
  <Override PartName="/ppt/media/image14.jpg" ContentType="image/jpeg"/>
  <Override PartName="/ppt/media/image15.jpg" ContentType="image/jpeg"/>
  <Override PartName="/ppt/media/image16.jpg" ContentType="image/jpeg"/>
  <Override PartName="/ppt/media/image17.jpg" ContentType="image/jpeg"/>
  <Override PartName="/ppt/media/image18.jpg" ContentType="image/jpeg"/>
  <Override PartName="/ppt/media/image19.jpg" ContentType="image/jpeg"/>
  <Override PartName="/ppt/media/image20.jpg" ContentType="image/jpeg"/>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1"/>
  </p:sldMasterIdLst>
  <p:notesMasterIdLst>
    <p:notesMasterId r:id="rId15"/>
  </p:notesMasterIdLst>
  <p:sldIdLst>
    <p:sldId id="392" r:id="rId2"/>
    <p:sldId id="394" r:id="rId3"/>
    <p:sldId id="401" r:id="rId4"/>
    <p:sldId id="402" r:id="rId5"/>
    <p:sldId id="403" r:id="rId6"/>
    <p:sldId id="404" r:id="rId7"/>
    <p:sldId id="389" r:id="rId8"/>
    <p:sldId id="405" r:id="rId9"/>
    <p:sldId id="395" r:id="rId10"/>
    <p:sldId id="396" r:id="rId11"/>
    <p:sldId id="397" r:id="rId12"/>
    <p:sldId id="398" r:id="rId13"/>
    <p:sldId id="39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tk" initials="k" lastIdx="1" clrIdx="0">
    <p:extLst>
      <p:ext uri="{19B8F6BF-5375-455C-9EA6-DF929625EA0E}">
        <p15:presenceInfo xmlns:p15="http://schemas.microsoft.com/office/powerpoint/2012/main" userId="kt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94" autoAdjust="0"/>
    <p:restoredTop sz="94660"/>
  </p:normalViewPr>
  <p:slideViewPr>
    <p:cSldViewPr snapToGrid="0">
      <p:cViewPr varScale="1">
        <p:scale>
          <a:sx n="89" d="100"/>
          <a:sy n="89" d="100"/>
        </p:scale>
        <p:origin x="221"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5.xml.rels><?xml version="1.0" encoding="UTF-8" standalone="yes"?>
<Relationships xmlns="http://schemas.openxmlformats.org/package/2006/relationships"><Relationship Id="rId8" Type="http://schemas.openxmlformats.org/officeDocument/2006/relationships/hyperlink" Target="http://www.dialerindia.com/vicidialgoautodialsupportconsultancy.php" TargetMode="External"/><Relationship Id="rId13" Type="http://schemas.openxmlformats.org/officeDocument/2006/relationships/hyperlink" Target="https://www.linkedin.com/company/avyukta-intellicall1/" TargetMode="External"/><Relationship Id="rId3" Type="http://schemas.openxmlformats.org/officeDocument/2006/relationships/hyperlink" Target="https://www.dialerindia.com/video/Webinar%20-Complete%20Demo.mp4" TargetMode="External"/><Relationship Id="rId7" Type="http://schemas.openxmlformats.org/officeDocument/2006/relationships/hyperlink" Target="http://www.avyuktashop.com/" TargetMode="External"/><Relationship Id="rId12" Type="http://schemas.openxmlformats.org/officeDocument/2006/relationships/hyperlink" Target="https://www.youtube.com/channel/UCAsFNU9xLxzQYixHDnronAw/videos" TargetMode="External"/><Relationship Id="rId2" Type="http://schemas.openxmlformats.org/officeDocument/2006/relationships/hyperlink" Target="https://www.dialerindia.com/predictivedialervoipsetup-International.php" TargetMode="External"/><Relationship Id="rId1" Type="http://schemas.openxmlformats.org/officeDocument/2006/relationships/hyperlink" Target="https://www.dialerindia.com/predictivedialervoipsetup-Domestic.php" TargetMode="External"/><Relationship Id="rId6" Type="http://schemas.openxmlformats.org/officeDocument/2006/relationships/hyperlink" Target="https://saralsanchar.gov.in/admin/olmRegistration_add.php" TargetMode="External"/><Relationship Id="rId11" Type="http://schemas.openxmlformats.org/officeDocument/2006/relationships/hyperlink" Target="https://www.dialerindia.com/SLA.php" TargetMode="External"/><Relationship Id="rId5" Type="http://schemas.openxmlformats.org/officeDocument/2006/relationships/hyperlink" Target="http://dialerindia.com/downloads/samplevoiceovers.zip" TargetMode="External"/><Relationship Id="rId10" Type="http://schemas.openxmlformats.org/officeDocument/2006/relationships/hyperlink" Target="dialerphilippines.com/avyuktacrm.com/" TargetMode="External"/><Relationship Id="rId4" Type="http://schemas.openxmlformats.org/officeDocument/2006/relationships/hyperlink" Target="https://www.dialerindia.com/dialer-tutorials.php" TargetMode="External"/><Relationship Id="rId9" Type="http://schemas.openxmlformats.org/officeDocument/2006/relationships/hyperlink" Target="https://www.dialerindia.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2D961C-4830-4879-B4AD-6909C6519B7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0D9EA76B-7941-41EF-AE4F-629974B9846C}">
      <dgm:prSet custT="1"/>
      <dgm:spPr/>
      <dgm:t>
        <a:bodyPr/>
        <a:lstStyle/>
        <a:p>
          <a:pPr algn="ctr"/>
          <a:r>
            <a:rPr lang="en-IN" sz="2000" i="1" dirty="0">
              <a:latin typeface="Tw Cen MT" panose="020B0602020104020603" pitchFamily="34" charset="0"/>
            </a:rPr>
            <a:t>CRM Based Dialer - IVR - Cloud Telephony</a:t>
          </a:r>
        </a:p>
        <a:p>
          <a:pPr algn="ctr"/>
          <a:r>
            <a:rPr lang="en-IN" sz="2000" i="1" dirty="0">
              <a:latin typeface="Tw Cen MT" panose="020B0602020104020603" pitchFamily="34" charset="0"/>
            </a:rPr>
            <a:t>PRI Card - GSM Gateway - Servers - Headsets </a:t>
          </a:r>
        </a:p>
        <a:p>
          <a:pPr algn="ctr"/>
          <a:r>
            <a:rPr lang="en-IN" sz="1800" i="1" dirty="0">
              <a:latin typeface="Tw Cen MT" panose="020B0602020104020603" pitchFamily="34" charset="0"/>
            </a:rPr>
            <a:t>(FXS/FXO/IP Phone/</a:t>
          </a:r>
          <a:r>
            <a:rPr lang="en-IN" sz="1800" b="0" i="1" dirty="0">
              <a:latin typeface="Tw Cen MT" panose="020B0602020104020603" pitchFamily="34" charset="0"/>
            </a:rPr>
            <a:t>/ Press 1/ </a:t>
          </a:r>
          <a:r>
            <a:rPr lang="en-IN" sz="1800" i="1" dirty="0">
              <a:latin typeface="Tw Cen MT" panose="020B0602020104020603" pitchFamily="34" charset="0"/>
            </a:rPr>
            <a:t>IP PBX)</a:t>
          </a:r>
        </a:p>
        <a:p>
          <a:pPr algn="ctr"/>
          <a:endParaRPr lang="en-IN" sz="2000" dirty="0">
            <a:latin typeface="Tw Cen MT" panose="020B0602020104020603" pitchFamily="34" charset="0"/>
          </a:endParaRPr>
        </a:p>
      </dgm:t>
    </dgm:pt>
    <dgm:pt modelId="{C1C347AD-5189-4A61-AD86-C7F68841000B}" type="parTrans" cxnId="{B3C9791A-D925-423E-B723-40583ABD8E43}">
      <dgm:prSet/>
      <dgm:spPr/>
      <dgm:t>
        <a:bodyPr/>
        <a:lstStyle/>
        <a:p>
          <a:pPr algn="ctr"/>
          <a:endParaRPr lang="en-IN" sz="2000">
            <a:latin typeface="Tw Cen MT" panose="020B0602020104020603" pitchFamily="34" charset="0"/>
          </a:endParaRPr>
        </a:p>
      </dgm:t>
    </dgm:pt>
    <dgm:pt modelId="{8A2D5FBC-2389-4939-BBDA-D65F782D2691}" type="sibTrans" cxnId="{B3C9791A-D925-423E-B723-40583ABD8E43}">
      <dgm:prSet/>
      <dgm:spPr/>
      <dgm:t>
        <a:bodyPr/>
        <a:lstStyle/>
        <a:p>
          <a:pPr algn="ctr"/>
          <a:endParaRPr lang="en-IN" sz="2000">
            <a:latin typeface="Tw Cen MT" panose="020B0602020104020603" pitchFamily="34" charset="0"/>
          </a:endParaRPr>
        </a:p>
      </dgm:t>
    </dgm:pt>
    <dgm:pt modelId="{B6B8CE94-696E-40DF-9AF0-168D04C29856}">
      <dgm:prSet custT="1"/>
      <dgm:spPr/>
      <dgm:t>
        <a:bodyPr/>
        <a:lstStyle/>
        <a:p>
          <a:pPr algn="ctr"/>
          <a:r>
            <a:rPr lang="en-IN" sz="1800" i="1" dirty="0">
              <a:latin typeface="Tw Cen MT" panose="020B0602020104020603" pitchFamily="34" charset="0"/>
            </a:rPr>
            <a:t>Auto / Predictive / Hosted – WFH - PC Less – Android - Cloud Dialer </a:t>
          </a:r>
        </a:p>
        <a:p>
          <a:pPr algn="ctr"/>
          <a:r>
            <a:rPr lang="en-IN" sz="1800" i="1" dirty="0">
              <a:latin typeface="Tw Cen MT" panose="020B0602020104020603" pitchFamily="34" charset="0"/>
            </a:rPr>
            <a:t>DoT Approved  A / A+ Grade VoIP with/out Dialer Combo</a:t>
          </a:r>
          <a:endParaRPr lang="en-IN" sz="1800" dirty="0">
            <a:latin typeface="Tw Cen MT" panose="020B0602020104020603" pitchFamily="34" charset="0"/>
          </a:endParaRPr>
        </a:p>
      </dgm:t>
    </dgm:pt>
    <dgm:pt modelId="{8D25CD55-2D17-4EA6-88E4-68E7FED51904}" type="parTrans" cxnId="{D4219C10-A557-4EDA-9D53-09528CE00E54}">
      <dgm:prSet/>
      <dgm:spPr/>
      <dgm:t>
        <a:bodyPr/>
        <a:lstStyle/>
        <a:p>
          <a:pPr algn="ctr"/>
          <a:endParaRPr lang="en-IN" sz="2000">
            <a:latin typeface="Tw Cen MT" panose="020B0602020104020603" pitchFamily="34" charset="0"/>
          </a:endParaRPr>
        </a:p>
      </dgm:t>
    </dgm:pt>
    <dgm:pt modelId="{D0EC0E88-912A-4DDB-BAD7-3D495076EF4E}" type="sibTrans" cxnId="{D4219C10-A557-4EDA-9D53-09528CE00E54}">
      <dgm:prSet/>
      <dgm:spPr/>
      <dgm:t>
        <a:bodyPr/>
        <a:lstStyle/>
        <a:p>
          <a:pPr algn="ctr"/>
          <a:endParaRPr lang="en-IN" sz="2000">
            <a:latin typeface="Tw Cen MT" panose="020B0602020104020603" pitchFamily="34" charset="0"/>
          </a:endParaRPr>
        </a:p>
      </dgm:t>
    </dgm:pt>
    <dgm:pt modelId="{CC5918BA-EFCA-4002-B256-5503495EA47E}">
      <dgm:prSet custT="1"/>
      <dgm:spPr/>
      <dgm:t>
        <a:bodyPr/>
        <a:lstStyle/>
        <a:p>
          <a:pPr algn="ctr"/>
          <a:r>
            <a:rPr lang="en-IN" sz="1700" b="0" i="1" dirty="0">
              <a:latin typeface="Tw Cen MT" panose="020B0602020104020603" pitchFamily="34" charset="0"/>
            </a:rPr>
            <a:t>Web / Software Development/e-Com / Custom Asterisk Solutions</a:t>
          </a:r>
          <a:endParaRPr lang="en-IN" sz="1700" b="0" dirty="0">
            <a:latin typeface="Tw Cen MT" panose="020B0602020104020603" pitchFamily="34" charset="0"/>
          </a:endParaRPr>
        </a:p>
      </dgm:t>
    </dgm:pt>
    <dgm:pt modelId="{53BF60EE-1AB8-4830-8062-A838ACA848B6}" type="parTrans" cxnId="{C978AA08-D7DF-4E6F-A90B-930146168A43}">
      <dgm:prSet/>
      <dgm:spPr/>
      <dgm:t>
        <a:bodyPr/>
        <a:lstStyle/>
        <a:p>
          <a:pPr algn="ctr"/>
          <a:endParaRPr lang="en-IN" sz="2000">
            <a:latin typeface="Tw Cen MT" panose="020B0602020104020603" pitchFamily="34" charset="0"/>
          </a:endParaRPr>
        </a:p>
      </dgm:t>
    </dgm:pt>
    <dgm:pt modelId="{8BD27CB4-9C60-4F81-9C9A-CB669800193E}" type="sibTrans" cxnId="{C978AA08-D7DF-4E6F-A90B-930146168A43}">
      <dgm:prSet/>
      <dgm:spPr/>
      <dgm:t>
        <a:bodyPr/>
        <a:lstStyle/>
        <a:p>
          <a:pPr algn="ctr"/>
          <a:endParaRPr lang="en-IN" sz="2000">
            <a:latin typeface="Tw Cen MT" panose="020B0602020104020603" pitchFamily="34" charset="0"/>
          </a:endParaRPr>
        </a:p>
      </dgm:t>
    </dgm:pt>
    <dgm:pt modelId="{60C84978-87CC-4B9F-B540-2C6486C0269A}" type="pres">
      <dgm:prSet presAssocID="{222D961C-4830-4879-B4AD-6909C6519B72}" presName="vert0" presStyleCnt="0">
        <dgm:presLayoutVars>
          <dgm:dir/>
          <dgm:animOne val="branch"/>
          <dgm:animLvl val="lvl"/>
        </dgm:presLayoutVars>
      </dgm:prSet>
      <dgm:spPr/>
      <dgm:t>
        <a:bodyPr/>
        <a:lstStyle/>
        <a:p>
          <a:endParaRPr lang="en-GB"/>
        </a:p>
      </dgm:t>
    </dgm:pt>
    <dgm:pt modelId="{13038E6D-73DE-45A4-8E22-E1AEEBA687E7}" type="pres">
      <dgm:prSet presAssocID="{0D9EA76B-7941-41EF-AE4F-629974B9846C}" presName="thickLine" presStyleLbl="alignNode1" presStyleIdx="0" presStyleCnt="3"/>
      <dgm:spPr/>
    </dgm:pt>
    <dgm:pt modelId="{24C75733-AA4B-4E30-B56F-32ED3072F6B3}" type="pres">
      <dgm:prSet presAssocID="{0D9EA76B-7941-41EF-AE4F-629974B9846C}" presName="horz1" presStyleCnt="0"/>
      <dgm:spPr/>
    </dgm:pt>
    <dgm:pt modelId="{CCD18E45-438A-4C43-A5AB-26EA96A6BF86}" type="pres">
      <dgm:prSet presAssocID="{0D9EA76B-7941-41EF-AE4F-629974B9846C}" presName="tx1" presStyleLbl="revTx" presStyleIdx="0" presStyleCnt="3" custScaleY="73004"/>
      <dgm:spPr/>
      <dgm:t>
        <a:bodyPr/>
        <a:lstStyle/>
        <a:p>
          <a:endParaRPr lang="en-GB"/>
        </a:p>
      </dgm:t>
    </dgm:pt>
    <dgm:pt modelId="{626C75FC-CF80-4FFE-917E-A93212E77663}" type="pres">
      <dgm:prSet presAssocID="{0D9EA76B-7941-41EF-AE4F-629974B9846C}" presName="vert1" presStyleCnt="0"/>
      <dgm:spPr/>
    </dgm:pt>
    <dgm:pt modelId="{C74ED669-ED30-4DC9-9D73-2E3D619FD852}" type="pres">
      <dgm:prSet presAssocID="{B6B8CE94-696E-40DF-9AF0-168D04C29856}" presName="thickLine" presStyleLbl="alignNode1" presStyleIdx="1" presStyleCnt="3"/>
      <dgm:spPr/>
    </dgm:pt>
    <dgm:pt modelId="{750CCBD6-4398-4231-AF10-5286A2092905}" type="pres">
      <dgm:prSet presAssocID="{B6B8CE94-696E-40DF-9AF0-168D04C29856}" presName="horz1" presStyleCnt="0"/>
      <dgm:spPr/>
    </dgm:pt>
    <dgm:pt modelId="{211F9C70-1455-4A62-A150-DB7D24AC4C81}" type="pres">
      <dgm:prSet presAssocID="{B6B8CE94-696E-40DF-9AF0-168D04C29856}" presName="tx1" presStyleLbl="revTx" presStyleIdx="1" presStyleCnt="3" custScaleY="56023" custLinFactNeighborY="-122"/>
      <dgm:spPr/>
      <dgm:t>
        <a:bodyPr/>
        <a:lstStyle/>
        <a:p>
          <a:endParaRPr lang="en-GB"/>
        </a:p>
      </dgm:t>
    </dgm:pt>
    <dgm:pt modelId="{5FE878BD-19F1-412B-A05A-0E1DB9383866}" type="pres">
      <dgm:prSet presAssocID="{B6B8CE94-696E-40DF-9AF0-168D04C29856}" presName="vert1" presStyleCnt="0"/>
      <dgm:spPr/>
    </dgm:pt>
    <dgm:pt modelId="{4C7AFCD5-15BC-48AE-B08F-98D82751C33F}" type="pres">
      <dgm:prSet presAssocID="{CC5918BA-EFCA-4002-B256-5503495EA47E}" presName="thickLine" presStyleLbl="alignNode1" presStyleIdx="2" presStyleCnt="3"/>
      <dgm:spPr/>
    </dgm:pt>
    <dgm:pt modelId="{7FF70556-EA9F-467F-9EBD-B60DAAFFB793}" type="pres">
      <dgm:prSet presAssocID="{CC5918BA-EFCA-4002-B256-5503495EA47E}" presName="horz1" presStyleCnt="0"/>
      <dgm:spPr/>
    </dgm:pt>
    <dgm:pt modelId="{36B60D4A-E1A7-4A43-822E-80B23BC0C654}" type="pres">
      <dgm:prSet presAssocID="{CC5918BA-EFCA-4002-B256-5503495EA47E}" presName="tx1" presStyleLbl="revTx" presStyleIdx="2" presStyleCnt="3" custScaleY="74916"/>
      <dgm:spPr/>
      <dgm:t>
        <a:bodyPr/>
        <a:lstStyle/>
        <a:p>
          <a:endParaRPr lang="en-GB"/>
        </a:p>
      </dgm:t>
    </dgm:pt>
    <dgm:pt modelId="{353E182E-F661-4AFD-AC45-2D134ABCCA5D}" type="pres">
      <dgm:prSet presAssocID="{CC5918BA-EFCA-4002-B256-5503495EA47E}" presName="vert1" presStyleCnt="0"/>
      <dgm:spPr/>
    </dgm:pt>
  </dgm:ptLst>
  <dgm:cxnLst>
    <dgm:cxn modelId="{C978AA08-D7DF-4E6F-A90B-930146168A43}" srcId="{222D961C-4830-4879-B4AD-6909C6519B72}" destId="{CC5918BA-EFCA-4002-B256-5503495EA47E}" srcOrd="2" destOrd="0" parTransId="{53BF60EE-1AB8-4830-8062-A838ACA848B6}" sibTransId="{8BD27CB4-9C60-4F81-9C9A-CB669800193E}"/>
    <dgm:cxn modelId="{318102C0-0B7D-4D9A-A774-8E86A3758D42}" type="presOf" srcId="{B6B8CE94-696E-40DF-9AF0-168D04C29856}" destId="{211F9C70-1455-4A62-A150-DB7D24AC4C81}" srcOrd="0" destOrd="0" presId="urn:microsoft.com/office/officeart/2008/layout/LinedList"/>
    <dgm:cxn modelId="{D4219C10-A557-4EDA-9D53-09528CE00E54}" srcId="{222D961C-4830-4879-B4AD-6909C6519B72}" destId="{B6B8CE94-696E-40DF-9AF0-168D04C29856}" srcOrd="1" destOrd="0" parTransId="{8D25CD55-2D17-4EA6-88E4-68E7FED51904}" sibTransId="{D0EC0E88-912A-4DDB-BAD7-3D495076EF4E}"/>
    <dgm:cxn modelId="{CE150E2F-D5FE-4C0C-961F-2CC9A1DF51B3}" type="presOf" srcId="{222D961C-4830-4879-B4AD-6909C6519B72}" destId="{60C84978-87CC-4B9F-B540-2C6486C0269A}" srcOrd="0" destOrd="0" presId="urn:microsoft.com/office/officeart/2008/layout/LinedList"/>
    <dgm:cxn modelId="{F3D0E763-C6C9-4E9C-94B5-6BE423EC6EAE}" type="presOf" srcId="{CC5918BA-EFCA-4002-B256-5503495EA47E}" destId="{36B60D4A-E1A7-4A43-822E-80B23BC0C654}" srcOrd="0" destOrd="0" presId="urn:microsoft.com/office/officeart/2008/layout/LinedList"/>
    <dgm:cxn modelId="{98170DEF-B2F7-48D0-89F3-06AEB235F679}" type="presOf" srcId="{0D9EA76B-7941-41EF-AE4F-629974B9846C}" destId="{CCD18E45-438A-4C43-A5AB-26EA96A6BF86}" srcOrd="0" destOrd="0" presId="urn:microsoft.com/office/officeart/2008/layout/LinedList"/>
    <dgm:cxn modelId="{B3C9791A-D925-423E-B723-40583ABD8E43}" srcId="{222D961C-4830-4879-B4AD-6909C6519B72}" destId="{0D9EA76B-7941-41EF-AE4F-629974B9846C}" srcOrd="0" destOrd="0" parTransId="{C1C347AD-5189-4A61-AD86-C7F68841000B}" sibTransId="{8A2D5FBC-2389-4939-BBDA-D65F782D2691}"/>
    <dgm:cxn modelId="{355C1687-FAB2-47F5-9597-5F4F78C253CA}" type="presParOf" srcId="{60C84978-87CC-4B9F-B540-2C6486C0269A}" destId="{13038E6D-73DE-45A4-8E22-E1AEEBA687E7}" srcOrd="0" destOrd="0" presId="urn:microsoft.com/office/officeart/2008/layout/LinedList"/>
    <dgm:cxn modelId="{0BBF0EF8-5FC2-4CEE-A851-D982E1279671}" type="presParOf" srcId="{60C84978-87CC-4B9F-B540-2C6486C0269A}" destId="{24C75733-AA4B-4E30-B56F-32ED3072F6B3}" srcOrd="1" destOrd="0" presId="urn:microsoft.com/office/officeart/2008/layout/LinedList"/>
    <dgm:cxn modelId="{EE89D6C1-C84E-4FAC-90A5-6AE75316D3DE}" type="presParOf" srcId="{24C75733-AA4B-4E30-B56F-32ED3072F6B3}" destId="{CCD18E45-438A-4C43-A5AB-26EA96A6BF86}" srcOrd="0" destOrd="0" presId="urn:microsoft.com/office/officeart/2008/layout/LinedList"/>
    <dgm:cxn modelId="{9D7E9EAA-0414-4434-A93B-5935E976E1E1}" type="presParOf" srcId="{24C75733-AA4B-4E30-B56F-32ED3072F6B3}" destId="{626C75FC-CF80-4FFE-917E-A93212E77663}" srcOrd="1" destOrd="0" presId="urn:microsoft.com/office/officeart/2008/layout/LinedList"/>
    <dgm:cxn modelId="{3637B70E-94F1-4D41-AC02-F08D7967DC95}" type="presParOf" srcId="{60C84978-87CC-4B9F-B540-2C6486C0269A}" destId="{C74ED669-ED30-4DC9-9D73-2E3D619FD852}" srcOrd="2" destOrd="0" presId="urn:microsoft.com/office/officeart/2008/layout/LinedList"/>
    <dgm:cxn modelId="{0071D6CD-600F-4108-A2E9-F250EB0BB3C5}" type="presParOf" srcId="{60C84978-87CC-4B9F-B540-2C6486C0269A}" destId="{750CCBD6-4398-4231-AF10-5286A2092905}" srcOrd="3" destOrd="0" presId="urn:microsoft.com/office/officeart/2008/layout/LinedList"/>
    <dgm:cxn modelId="{1D377F68-FD9A-40D7-B552-F3ACC4A230A9}" type="presParOf" srcId="{750CCBD6-4398-4231-AF10-5286A2092905}" destId="{211F9C70-1455-4A62-A150-DB7D24AC4C81}" srcOrd="0" destOrd="0" presId="urn:microsoft.com/office/officeart/2008/layout/LinedList"/>
    <dgm:cxn modelId="{37D0305C-F05E-493D-9250-EAD9EFE43610}" type="presParOf" srcId="{750CCBD6-4398-4231-AF10-5286A2092905}" destId="{5FE878BD-19F1-412B-A05A-0E1DB9383866}" srcOrd="1" destOrd="0" presId="urn:microsoft.com/office/officeart/2008/layout/LinedList"/>
    <dgm:cxn modelId="{BA34B6BC-A7BF-41B2-A2C4-0130841864F7}" type="presParOf" srcId="{60C84978-87CC-4B9F-B540-2C6486C0269A}" destId="{4C7AFCD5-15BC-48AE-B08F-98D82751C33F}" srcOrd="4" destOrd="0" presId="urn:microsoft.com/office/officeart/2008/layout/LinedList"/>
    <dgm:cxn modelId="{9D43A3E9-14D5-442B-B935-6D76551A373F}" type="presParOf" srcId="{60C84978-87CC-4B9F-B540-2C6486C0269A}" destId="{7FF70556-EA9F-467F-9EBD-B60DAAFFB793}" srcOrd="5" destOrd="0" presId="urn:microsoft.com/office/officeart/2008/layout/LinedList"/>
    <dgm:cxn modelId="{6AC86906-E51A-49BE-A564-04735D7119B0}" type="presParOf" srcId="{7FF70556-EA9F-467F-9EBD-B60DAAFFB793}" destId="{36B60D4A-E1A7-4A43-822E-80B23BC0C654}" srcOrd="0" destOrd="0" presId="urn:microsoft.com/office/officeart/2008/layout/LinedList"/>
    <dgm:cxn modelId="{D08FF54C-2FE0-4B76-9009-C4ED26BFB298}" type="presParOf" srcId="{7FF70556-EA9F-467F-9EBD-B60DAAFFB793}" destId="{353E182E-F661-4AFD-AC45-2D134ABCCA5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0CB4BC-8DC0-4F70-86A1-3CDC8DEA4231}"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IN"/>
        </a:p>
      </dgm:t>
    </dgm:pt>
    <dgm:pt modelId="{7A91E220-8A8D-4A83-94BD-A484F4B44127}">
      <dgm:prSet phldrT="[Text]" custT="1"/>
      <dgm:spPr/>
      <dgm:t>
        <a:bodyPr/>
        <a:lstStyle/>
        <a:p>
          <a:r>
            <a:rPr lang="en-IN" sz="1300" b="1" i="1" dirty="0"/>
            <a:t>Predictive / Auto Dialer: Current Calls/ Output X 400%</a:t>
          </a:r>
        </a:p>
      </dgm:t>
    </dgm:pt>
    <dgm:pt modelId="{5155A8DE-0E8F-4659-82E2-BF07B8956830}" type="parTrans" cxnId="{7623A34E-9EFA-4933-BAA8-E3602863BAFB}">
      <dgm:prSet/>
      <dgm:spPr/>
      <dgm:t>
        <a:bodyPr/>
        <a:lstStyle/>
        <a:p>
          <a:endParaRPr lang="en-IN"/>
        </a:p>
      </dgm:t>
    </dgm:pt>
    <dgm:pt modelId="{332E978F-06D3-4037-87FD-A4D202081BF2}" type="sibTrans" cxnId="{7623A34E-9EFA-4933-BAA8-E3602863BAFB}">
      <dgm:prSet custT="1"/>
      <dgm:spPr/>
      <dgm:t>
        <a:bodyPr/>
        <a:lstStyle/>
        <a:p>
          <a:endParaRPr lang="en-IN" sz="1300" b="1" i="1"/>
        </a:p>
      </dgm:t>
    </dgm:pt>
    <dgm:pt modelId="{89018251-E454-43A0-B3B0-F14626CD1153}">
      <dgm:prSet phldrT="[Text]" custT="1"/>
      <dgm:spPr/>
      <dgm:t>
        <a:bodyPr/>
        <a:lstStyle/>
        <a:p>
          <a:r>
            <a:rPr lang="en-IN" sz="1300" b="1" i="1" dirty="0"/>
            <a:t>Hosted / Premised / BPO / DoT VoIP / PRI / GSM Gateway</a:t>
          </a:r>
        </a:p>
      </dgm:t>
    </dgm:pt>
    <dgm:pt modelId="{235E5462-B7E0-413E-844E-B25717E0C8B0}" type="parTrans" cxnId="{FC2E0EDB-25EF-4F69-A9AB-776E8E2B8C44}">
      <dgm:prSet/>
      <dgm:spPr/>
      <dgm:t>
        <a:bodyPr/>
        <a:lstStyle/>
        <a:p>
          <a:endParaRPr lang="en-IN"/>
        </a:p>
      </dgm:t>
    </dgm:pt>
    <dgm:pt modelId="{36FF4028-7A4B-43B3-8C73-FA48AC1979E4}" type="sibTrans" cxnId="{FC2E0EDB-25EF-4F69-A9AB-776E8E2B8C44}">
      <dgm:prSet custT="1"/>
      <dgm:spPr/>
      <dgm:t>
        <a:bodyPr/>
        <a:lstStyle/>
        <a:p>
          <a:endParaRPr lang="en-IN" sz="1300" b="1" i="1"/>
        </a:p>
      </dgm:t>
    </dgm:pt>
    <dgm:pt modelId="{3D723D40-FF75-4AB6-8934-C0054C82CB8E}">
      <dgm:prSet phldrT="[Text]" custT="1"/>
      <dgm:spPr/>
      <dgm:t>
        <a:bodyPr/>
        <a:lstStyle/>
        <a:p>
          <a:r>
            <a:rPr lang="en-IN" sz="1300" b="1" i="1" dirty="0"/>
            <a:t>Smart IVR / Cloud Telephony / Omni Channel / CRM / API</a:t>
          </a:r>
        </a:p>
      </dgm:t>
    </dgm:pt>
    <dgm:pt modelId="{D07A99D9-806A-42B4-A615-8F2339083CD0}" type="parTrans" cxnId="{593AE888-CA75-4628-BB25-F1195C8C1E0A}">
      <dgm:prSet/>
      <dgm:spPr/>
      <dgm:t>
        <a:bodyPr/>
        <a:lstStyle/>
        <a:p>
          <a:endParaRPr lang="en-IN"/>
        </a:p>
      </dgm:t>
    </dgm:pt>
    <dgm:pt modelId="{B1C93125-8190-4081-9405-4C232D5D1F55}" type="sibTrans" cxnId="{593AE888-CA75-4628-BB25-F1195C8C1E0A}">
      <dgm:prSet custT="1"/>
      <dgm:spPr/>
      <dgm:t>
        <a:bodyPr/>
        <a:lstStyle/>
        <a:p>
          <a:endParaRPr lang="en-IN" sz="1300" b="1" i="1"/>
        </a:p>
      </dgm:t>
    </dgm:pt>
    <dgm:pt modelId="{D04E1476-72B4-4E4A-84C3-290C122D2FDA}">
      <dgm:prSet phldrT="[Text]" custT="1"/>
      <dgm:spPr/>
      <dgm:t>
        <a:bodyPr/>
        <a:lstStyle/>
        <a:p>
          <a:r>
            <a:rPr lang="en-IN" sz="1300" b="1" i="1" dirty="0"/>
            <a:t>OBD / Press 1/ Voice SMS / Masking / OTP / 1800</a:t>
          </a:r>
        </a:p>
      </dgm:t>
    </dgm:pt>
    <dgm:pt modelId="{01AC0B50-165F-4A7A-82CB-7E4F5D60FF17}" type="parTrans" cxnId="{312ECBD0-C947-4E6F-B2B9-228CFAD2FF75}">
      <dgm:prSet/>
      <dgm:spPr/>
      <dgm:t>
        <a:bodyPr/>
        <a:lstStyle/>
        <a:p>
          <a:endParaRPr lang="en-IN"/>
        </a:p>
      </dgm:t>
    </dgm:pt>
    <dgm:pt modelId="{3A0E23EF-FA18-4DAB-881B-B8C4EEF265BD}" type="sibTrans" cxnId="{312ECBD0-C947-4E6F-B2B9-228CFAD2FF75}">
      <dgm:prSet custT="1"/>
      <dgm:spPr/>
      <dgm:t>
        <a:bodyPr/>
        <a:lstStyle/>
        <a:p>
          <a:endParaRPr lang="en-IN" sz="1300" b="1" i="1"/>
        </a:p>
      </dgm:t>
    </dgm:pt>
    <dgm:pt modelId="{5B31FCBB-F8EE-4D9A-A2D0-9E0DAB6359F1}">
      <dgm:prSet phldrT="[Text]" custT="1"/>
      <dgm:spPr/>
      <dgm:t>
        <a:bodyPr/>
        <a:lstStyle/>
        <a:p>
          <a:r>
            <a:rPr lang="en-IN" sz="1300" b="1" i="1" dirty="0"/>
            <a:t>Survey / Appointment Setting / Lead Generation</a:t>
          </a:r>
        </a:p>
      </dgm:t>
    </dgm:pt>
    <dgm:pt modelId="{F05B2D2F-C0E3-4030-94B6-4D3D8CB51296}" type="parTrans" cxnId="{F53E84A8-CB17-41B0-BDB0-A6E5883F1913}">
      <dgm:prSet/>
      <dgm:spPr/>
      <dgm:t>
        <a:bodyPr/>
        <a:lstStyle/>
        <a:p>
          <a:endParaRPr lang="en-IN"/>
        </a:p>
      </dgm:t>
    </dgm:pt>
    <dgm:pt modelId="{EB5534F4-A437-43FE-ABD3-CC04D8986485}" type="sibTrans" cxnId="{F53E84A8-CB17-41B0-BDB0-A6E5883F1913}">
      <dgm:prSet custT="1"/>
      <dgm:spPr/>
      <dgm:t>
        <a:bodyPr/>
        <a:lstStyle/>
        <a:p>
          <a:endParaRPr lang="en-IN" sz="1300" b="1" i="1"/>
        </a:p>
      </dgm:t>
    </dgm:pt>
    <dgm:pt modelId="{DD7189ED-2FE8-4FDB-AE96-BF306B361018}">
      <dgm:prSet phldrT="[Text]" custT="1"/>
      <dgm:spPr/>
      <dgm:t>
        <a:bodyPr/>
        <a:lstStyle/>
        <a:p>
          <a:r>
            <a:rPr lang="en-IN" sz="1300" b="1" i="1" dirty="0"/>
            <a:t>Domestic International Call Center / BPO Setup</a:t>
          </a:r>
        </a:p>
      </dgm:t>
    </dgm:pt>
    <dgm:pt modelId="{216BCD85-7B79-44B4-99D9-E30614BF3738}" type="parTrans" cxnId="{FB562AB7-2920-4872-A4BF-A00F56B4220D}">
      <dgm:prSet/>
      <dgm:spPr/>
      <dgm:t>
        <a:bodyPr/>
        <a:lstStyle/>
        <a:p>
          <a:endParaRPr lang="en-IN"/>
        </a:p>
      </dgm:t>
    </dgm:pt>
    <dgm:pt modelId="{3ACA2EA2-73CF-4B17-8B47-569FFFE44667}" type="sibTrans" cxnId="{FB562AB7-2920-4872-A4BF-A00F56B4220D}">
      <dgm:prSet custT="1"/>
      <dgm:spPr/>
      <dgm:t>
        <a:bodyPr/>
        <a:lstStyle/>
        <a:p>
          <a:endParaRPr lang="en-IN" sz="1300" b="1" i="1"/>
        </a:p>
      </dgm:t>
    </dgm:pt>
    <dgm:pt modelId="{C00B0859-EB4E-4BB5-96F6-AFC7EFD65157}" type="pres">
      <dgm:prSet presAssocID="{EE0CB4BC-8DC0-4F70-86A1-3CDC8DEA4231}" presName="compositeShape" presStyleCnt="0">
        <dgm:presLayoutVars>
          <dgm:chMax val="7"/>
          <dgm:dir/>
          <dgm:resizeHandles val="exact"/>
        </dgm:presLayoutVars>
      </dgm:prSet>
      <dgm:spPr/>
      <dgm:t>
        <a:bodyPr/>
        <a:lstStyle/>
        <a:p>
          <a:endParaRPr lang="en-GB"/>
        </a:p>
      </dgm:t>
    </dgm:pt>
    <dgm:pt modelId="{861B9B45-2A1F-4BB6-AA19-2A13D191680A}" type="pres">
      <dgm:prSet presAssocID="{EE0CB4BC-8DC0-4F70-86A1-3CDC8DEA4231}" presName="wedge1" presStyleLbl="node1" presStyleIdx="0" presStyleCnt="6" custScaleX="100900" custScaleY="95008" custLinFactNeighborX="-403"/>
      <dgm:spPr/>
      <dgm:t>
        <a:bodyPr/>
        <a:lstStyle/>
        <a:p>
          <a:endParaRPr lang="en-GB"/>
        </a:p>
      </dgm:t>
    </dgm:pt>
    <dgm:pt modelId="{057E9D5C-358D-41A7-8619-4CC02ACC40FD}" type="pres">
      <dgm:prSet presAssocID="{EE0CB4BC-8DC0-4F70-86A1-3CDC8DEA4231}" presName="dummy1a" presStyleCnt="0"/>
      <dgm:spPr/>
    </dgm:pt>
    <dgm:pt modelId="{4AF4C5FC-A5CE-4555-B9C6-597A7E1137B5}" type="pres">
      <dgm:prSet presAssocID="{EE0CB4BC-8DC0-4F70-86A1-3CDC8DEA4231}" presName="dummy1b" presStyleCnt="0"/>
      <dgm:spPr/>
    </dgm:pt>
    <dgm:pt modelId="{A1834744-0E0B-4AEC-BE7C-BEED6B5237B3}" type="pres">
      <dgm:prSet presAssocID="{EE0CB4BC-8DC0-4F70-86A1-3CDC8DEA4231}" presName="wedge1Tx" presStyleLbl="node1" presStyleIdx="0" presStyleCnt="6">
        <dgm:presLayoutVars>
          <dgm:chMax val="0"/>
          <dgm:chPref val="0"/>
          <dgm:bulletEnabled val="1"/>
        </dgm:presLayoutVars>
      </dgm:prSet>
      <dgm:spPr/>
      <dgm:t>
        <a:bodyPr/>
        <a:lstStyle/>
        <a:p>
          <a:endParaRPr lang="en-GB"/>
        </a:p>
      </dgm:t>
    </dgm:pt>
    <dgm:pt modelId="{5D5D4EC1-1FE5-4478-AEFB-88DF5B77BC62}" type="pres">
      <dgm:prSet presAssocID="{EE0CB4BC-8DC0-4F70-86A1-3CDC8DEA4231}" presName="wedge2" presStyleLbl="node1" presStyleIdx="1" presStyleCnt="6" custScaleX="100934" custScaleY="107036"/>
      <dgm:spPr/>
      <dgm:t>
        <a:bodyPr/>
        <a:lstStyle/>
        <a:p>
          <a:endParaRPr lang="en-GB"/>
        </a:p>
      </dgm:t>
    </dgm:pt>
    <dgm:pt modelId="{487A1A34-B15F-44EB-B506-1A59061D9936}" type="pres">
      <dgm:prSet presAssocID="{EE0CB4BC-8DC0-4F70-86A1-3CDC8DEA4231}" presName="dummy2a" presStyleCnt="0"/>
      <dgm:spPr/>
    </dgm:pt>
    <dgm:pt modelId="{33B91DE8-E178-4C2D-BD9E-02D12971EE22}" type="pres">
      <dgm:prSet presAssocID="{EE0CB4BC-8DC0-4F70-86A1-3CDC8DEA4231}" presName="dummy2b" presStyleCnt="0"/>
      <dgm:spPr/>
    </dgm:pt>
    <dgm:pt modelId="{E6E0B8F9-284D-4039-9850-0BA47D2D8696}" type="pres">
      <dgm:prSet presAssocID="{EE0CB4BC-8DC0-4F70-86A1-3CDC8DEA4231}" presName="wedge2Tx" presStyleLbl="node1" presStyleIdx="1" presStyleCnt="6">
        <dgm:presLayoutVars>
          <dgm:chMax val="0"/>
          <dgm:chPref val="0"/>
          <dgm:bulletEnabled val="1"/>
        </dgm:presLayoutVars>
      </dgm:prSet>
      <dgm:spPr/>
      <dgm:t>
        <a:bodyPr/>
        <a:lstStyle/>
        <a:p>
          <a:endParaRPr lang="en-GB"/>
        </a:p>
      </dgm:t>
    </dgm:pt>
    <dgm:pt modelId="{F0471170-13EC-4742-A1AF-A809F450275D}" type="pres">
      <dgm:prSet presAssocID="{EE0CB4BC-8DC0-4F70-86A1-3CDC8DEA4231}" presName="wedge3" presStyleLbl="node1" presStyleIdx="2" presStyleCnt="6" custScaleX="104780" custScaleY="103594" custLinFactNeighborX="-403" custLinFactNeighborY="-339"/>
      <dgm:spPr/>
      <dgm:t>
        <a:bodyPr/>
        <a:lstStyle/>
        <a:p>
          <a:endParaRPr lang="en-GB"/>
        </a:p>
      </dgm:t>
    </dgm:pt>
    <dgm:pt modelId="{9B122CC3-657F-4251-A32E-2144786D6252}" type="pres">
      <dgm:prSet presAssocID="{EE0CB4BC-8DC0-4F70-86A1-3CDC8DEA4231}" presName="dummy3a" presStyleCnt="0"/>
      <dgm:spPr/>
    </dgm:pt>
    <dgm:pt modelId="{4444BCDF-3FEF-498E-93B7-96CD47F333A8}" type="pres">
      <dgm:prSet presAssocID="{EE0CB4BC-8DC0-4F70-86A1-3CDC8DEA4231}" presName="dummy3b" presStyleCnt="0"/>
      <dgm:spPr/>
    </dgm:pt>
    <dgm:pt modelId="{1DD45D41-577C-484C-AF03-6A01D597CEA7}" type="pres">
      <dgm:prSet presAssocID="{EE0CB4BC-8DC0-4F70-86A1-3CDC8DEA4231}" presName="wedge3Tx" presStyleLbl="node1" presStyleIdx="2" presStyleCnt="6">
        <dgm:presLayoutVars>
          <dgm:chMax val="0"/>
          <dgm:chPref val="0"/>
          <dgm:bulletEnabled val="1"/>
        </dgm:presLayoutVars>
      </dgm:prSet>
      <dgm:spPr/>
      <dgm:t>
        <a:bodyPr/>
        <a:lstStyle/>
        <a:p>
          <a:endParaRPr lang="en-GB"/>
        </a:p>
      </dgm:t>
    </dgm:pt>
    <dgm:pt modelId="{49973CF9-3D22-48BC-AE55-7C8F6C403AE3}" type="pres">
      <dgm:prSet presAssocID="{EE0CB4BC-8DC0-4F70-86A1-3CDC8DEA4231}" presName="wedge4" presStyleLbl="node1" presStyleIdx="3" presStyleCnt="6"/>
      <dgm:spPr/>
      <dgm:t>
        <a:bodyPr/>
        <a:lstStyle/>
        <a:p>
          <a:endParaRPr lang="en-GB"/>
        </a:p>
      </dgm:t>
    </dgm:pt>
    <dgm:pt modelId="{114BF538-8BC5-422D-91B5-1998524C940C}" type="pres">
      <dgm:prSet presAssocID="{EE0CB4BC-8DC0-4F70-86A1-3CDC8DEA4231}" presName="dummy4a" presStyleCnt="0"/>
      <dgm:spPr/>
    </dgm:pt>
    <dgm:pt modelId="{D77C9EC8-9A3C-454B-92BC-9564C9D07090}" type="pres">
      <dgm:prSet presAssocID="{EE0CB4BC-8DC0-4F70-86A1-3CDC8DEA4231}" presName="dummy4b" presStyleCnt="0"/>
      <dgm:spPr/>
    </dgm:pt>
    <dgm:pt modelId="{AD5E12A6-5CDA-4640-B087-B6ED1ECAB63E}" type="pres">
      <dgm:prSet presAssocID="{EE0CB4BC-8DC0-4F70-86A1-3CDC8DEA4231}" presName="wedge4Tx" presStyleLbl="node1" presStyleIdx="3" presStyleCnt="6">
        <dgm:presLayoutVars>
          <dgm:chMax val="0"/>
          <dgm:chPref val="0"/>
          <dgm:bulletEnabled val="1"/>
        </dgm:presLayoutVars>
      </dgm:prSet>
      <dgm:spPr/>
      <dgm:t>
        <a:bodyPr/>
        <a:lstStyle/>
        <a:p>
          <a:endParaRPr lang="en-GB"/>
        </a:p>
      </dgm:t>
    </dgm:pt>
    <dgm:pt modelId="{153C8795-D5DA-4D12-9583-DFBF550F2B54}" type="pres">
      <dgm:prSet presAssocID="{EE0CB4BC-8DC0-4F70-86A1-3CDC8DEA4231}" presName="wedge5" presStyleLbl="node1" presStyleIdx="4" presStyleCnt="6" custScaleY="108308"/>
      <dgm:spPr/>
      <dgm:t>
        <a:bodyPr/>
        <a:lstStyle/>
        <a:p>
          <a:endParaRPr lang="en-GB"/>
        </a:p>
      </dgm:t>
    </dgm:pt>
    <dgm:pt modelId="{DA34D011-915A-409F-B386-77DCDB277332}" type="pres">
      <dgm:prSet presAssocID="{EE0CB4BC-8DC0-4F70-86A1-3CDC8DEA4231}" presName="dummy5a" presStyleCnt="0"/>
      <dgm:spPr/>
    </dgm:pt>
    <dgm:pt modelId="{34A55EC5-8798-46D0-9B82-EAC379B87DFD}" type="pres">
      <dgm:prSet presAssocID="{EE0CB4BC-8DC0-4F70-86A1-3CDC8DEA4231}" presName="dummy5b" presStyleCnt="0"/>
      <dgm:spPr/>
    </dgm:pt>
    <dgm:pt modelId="{C3B7B768-C56C-49DE-BC63-32750436E273}" type="pres">
      <dgm:prSet presAssocID="{EE0CB4BC-8DC0-4F70-86A1-3CDC8DEA4231}" presName="wedge5Tx" presStyleLbl="node1" presStyleIdx="4" presStyleCnt="6">
        <dgm:presLayoutVars>
          <dgm:chMax val="0"/>
          <dgm:chPref val="0"/>
          <dgm:bulletEnabled val="1"/>
        </dgm:presLayoutVars>
      </dgm:prSet>
      <dgm:spPr/>
      <dgm:t>
        <a:bodyPr/>
        <a:lstStyle/>
        <a:p>
          <a:endParaRPr lang="en-GB"/>
        </a:p>
      </dgm:t>
    </dgm:pt>
    <dgm:pt modelId="{7E34D826-8DDE-488E-9C0B-522F22617351}" type="pres">
      <dgm:prSet presAssocID="{EE0CB4BC-8DC0-4F70-86A1-3CDC8DEA4231}" presName="wedge6" presStyleLbl="node1" presStyleIdx="5" presStyleCnt="6" custScaleX="107534"/>
      <dgm:spPr/>
      <dgm:t>
        <a:bodyPr/>
        <a:lstStyle/>
        <a:p>
          <a:endParaRPr lang="en-GB"/>
        </a:p>
      </dgm:t>
    </dgm:pt>
    <dgm:pt modelId="{ADCF7335-97B5-44FF-AFAE-87DB2E0FC2AE}" type="pres">
      <dgm:prSet presAssocID="{EE0CB4BC-8DC0-4F70-86A1-3CDC8DEA4231}" presName="dummy6a" presStyleCnt="0"/>
      <dgm:spPr/>
    </dgm:pt>
    <dgm:pt modelId="{4489C4F9-E718-4679-9C9A-EE0C5EADD671}" type="pres">
      <dgm:prSet presAssocID="{EE0CB4BC-8DC0-4F70-86A1-3CDC8DEA4231}" presName="dummy6b" presStyleCnt="0"/>
      <dgm:spPr/>
    </dgm:pt>
    <dgm:pt modelId="{CF378C46-2B8E-4C44-92D6-3A915A7E55DE}" type="pres">
      <dgm:prSet presAssocID="{EE0CB4BC-8DC0-4F70-86A1-3CDC8DEA4231}" presName="wedge6Tx" presStyleLbl="node1" presStyleIdx="5" presStyleCnt="6">
        <dgm:presLayoutVars>
          <dgm:chMax val="0"/>
          <dgm:chPref val="0"/>
          <dgm:bulletEnabled val="1"/>
        </dgm:presLayoutVars>
      </dgm:prSet>
      <dgm:spPr/>
      <dgm:t>
        <a:bodyPr/>
        <a:lstStyle/>
        <a:p>
          <a:endParaRPr lang="en-GB"/>
        </a:p>
      </dgm:t>
    </dgm:pt>
    <dgm:pt modelId="{AD01C315-6C2F-48CE-A239-DCC45674AF2A}" type="pres">
      <dgm:prSet presAssocID="{332E978F-06D3-4037-87FD-A4D202081BF2}" presName="arrowWedge1" presStyleLbl="fgSibTrans2D1" presStyleIdx="0" presStyleCnt="6" custScaleX="110592" custScaleY="100106" custLinFactNeighborX="-1056" custLinFactNeighborY="1135"/>
      <dgm:spPr/>
    </dgm:pt>
    <dgm:pt modelId="{DA095776-6621-4033-AB91-E01E0DB0925B}" type="pres">
      <dgm:prSet presAssocID="{EB5534F4-A437-43FE-ABD3-CC04D8986485}" presName="arrowWedge2" presStyleLbl="fgSibTrans2D1" presStyleIdx="1" presStyleCnt="6" custScaleX="101979" custScaleY="106621"/>
      <dgm:spPr/>
    </dgm:pt>
    <dgm:pt modelId="{7364C55A-001B-493C-AA8A-E3FE4192940C}" type="pres">
      <dgm:prSet presAssocID="{3ACA2EA2-73CF-4B17-8B47-569FFFE44667}" presName="arrowWedge3" presStyleLbl="fgSibTrans2D1" presStyleIdx="2" presStyleCnt="6"/>
      <dgm:spPr/>
    </dgm:pt>
    <dgm:pt modelId="{AA09D11F-DEEC-410F-9E57-83AFF1A8A0E0}" type="pres">
      <dgm:prSet presAssocID="{36FF4028-7A4B-43B3-8C73-FA48AC1979E4}" presName="arrowWedge4" presStyleLbl="fgSibTrans2D1" presStyleIdx="3" presStyleCnt="6"/>
      <dgm:spPr/>
    </dgm:pt>
    <dgm:pt modelId="{537B7C48-88C4-4FD2-A89B-0750610A6AAF}" type="pres">
      <dgm:prSet presAssocID="{B1C93125-8190-4081-9405-4C232D5D1F55}" presName="arrowWedge5" presStyleLbl="fgSibTrans2D1" presStyleIdx="4" presStyleCnt="6"/>
      <dgm:spPr/>
    </dgm:pt>
    <dgm:pt modelId="{8F64BB42-F776-4AA4-92D4-9CB8323CE266}" type="pres">
      <dgm:prSet presAssocID="{3A0E23EF-FA18-4DAB-881B-B8C4EEF265BD}" presName="arrowWedge6" presStyleLbl="fgSibTrans2D1" presStyleIdx="5" presStyleCnt="6"/>
      <dgm:spPr/>
    </dgm:pt>
  </dgm:ptLst>
  <dgm:cxnLst>
    <dgm:cxn modelId="{851D33EB-82E6-4096-ACC2-7ACE35E07F22}" type="presOf" srcId="{89018251-E454-43A0-B3B0-F14626CD1153}" destId="{49973CF9-3D22-48BC-AE55-7C8F6C403AE3}" srcOrd="0" destOrd="0" presId="urn:microsoft.com/office/officeart/2005/8/layout/cycle8"/>
    <dgm:cxn modelId="{F53E84A8-CB17-41B0-BDB0-A6E5883F1913}" srcId="{EE0CB4BC-8DC0-4F70-86A1-3CDC8DEA4231}" destId="{5B31FCBB-F8EE-4D9A-A2D0-9E0DAB6359F1}" srcOrd="1" destOrd="0" parTransId="{F05B2D2F-C0E3-4030-94B6-4D3D8CB51296}" sibTransId="{EB5534F4-A437-43FE-ABD3-CC04D8986485}"/>
    <dgm:cxn modelId="{405A71BC-3BCF-4C49-B0E2-D341114CE2C7}" type="presOf" srcId="{3D723D40-FF75-4AB6-8934-C0054C82CB8E}" destId="{153C8795-D5DA-4D12-9583-DFBF550F2B54}" srcOrd="0" destOrd="0" presId="urn:microsoft.com/office/officeart/2005/8/layout/cycle8"/>
    <dgm:cxn modelId="{E7CAA16A-C52C-466D-AD49-E3903F965EB3}" type="presOf" srcId="{DD7189ED-2FE8-4FDB-AE96-BF306B361018}" destId="{1DD45D41-577C-484C-AF03-6A01D597CEA7}" srcOrd="1" destOrd="0" presId="urn:microsoft.com/office/officeart/2005/8/layout/cycle8"/>
    <dgm:cxn modelId="{4E98DF98-A94C-45FC-AF8A-82F35F07D8BB}" type="presOf" srcId="{DD7189ED-2FE8-4FDB-AE96-BF306B361018}" destId="{F0471170-13EC-4742-A1AF-A809F450275D}" srcOrd="0" destOrd="0" presId="urn:microsoft.com/office/officeart/2005/8/layout/cycle8"/>
    <dgm:cxn modelId="{D3DCB593-35CF-4610-9AE2-9871226D2DC5}" type="presOf" srcId="{7A91E220-8A8D-4A83-94BD-A484F4B44127}" destId="{A1834744-0E0B-4AEC-BE7C-BEED6B5237B3}" srcOrd="1" destOrd="0" presId="urn:microsoft.com/office/officeart/2005/8/layout/cycle8"/>
    <dgm:cxn modelId="{FC2E0EDB-25EF-4F69-A9AB-776E8E2B8C44}" srcId="{EE0CB4BC-8DC0-4F70-86A1-3CDC8DEA4231}" destId="{89018251-E454-43A0-B3B0-F14626CD1153}" srcOrd="3" destOrd="0" parTransId="{235E5462-B7E0-413E-844E-B25717E0C8B0}" sibTransId="{36FF4028-7A4B-43B3-8C73-FA48AC1979E4}"/>
    <dgm:cxn modelId="{593AE888-CA75-4628-BB25-F1195C8C1E0A}" srcId="{EE0CB4BC-8DC0-4F70-86A1-3CDC8DEA4231}" destId="{3D723D40-FF75-4AB6-8934-C0054C82CB8E}" srcOrd="4" destOrd="0" parTransId="{D07A99D9-806A-42B4-A615-8F2339083CD0}" sibTransId="{B1C93125-8190-4081-9405-4C232D5D1F55}"/>
    <dgm:cxn modelId="{E8FC74E7-26A0-4B42-B485-DD08BB6CDC08}" type="presOf" srcId="{5B31FCBB-F8EE-4D9A-A2D0-9E0DAB6359F1}" destId="{E6E0B8F9-284D-4039-9850-0BA47D2D8696}" srcOrd="1" destOrd="0" presId="urn:microsoft.com/office/officeart/2005/8/layout/cycle8"/>
    <dgm:cxn modelId="{FAC5FFBF-E7B1-4A55-9F3F-7DBFBBCC0663}" type="presOf" srcId="{5B31FCBB-F8EE-4D9A-A2D0-9E0DAB6359F1}" destId="{5D5D4EC1-1FE5-4478-AEFB-88DF5B77BC62}" srcOrd="0" destOrd="0" presId="urn:microsoft.com/office/officeart/2005/8/layout/cycle8"/>
    <dgm:cxn modelId="{7623A34E-9EFA-4933-BAA8-E3602863BAFB}" srcId="{EE0CB4BC-8DC0-4F70-86A1-3CDC8DEA4231}" destId="{7A91E220-8A8D-4A83-94BD-A484F4B44127}" srcOrd="0" destOrd="0" parTransId="{5155A8DE-0E8F-4659-82E2-BF07B8956830}" sibTransId="{332E978F-06D3-4037-87FD-A4D202081BF2}"/>
    <dgm:cxn modelId="{FB562AB7-2920-4872-A4BF-A00F56B4220D}" srcId="{EE0CB4BC-8DC0-4F70-86A1-3CDC8DEA4231}" destId="{DD7189ED-2FE8-4FDB-AE96-BF306B361018}" srcOrd="2" destOrd="0" parTransId="{216BCD85-7B79-44B4-99D9-E30614BF3738}" sibTransId="{3ACA2EA2-73CF-4B17-8B47-569FFFE44667}"/>
    <dgm:cxn modelId="{9964E580-497E-4D04-A5BA-9EF05DA0E181}" type="presOf" srcId="{89018251-E454-43A0-B3B0-F14626CD1153}" destId="{AD5E12A6-5CDA-4640-B087-B6ED1ECAB63E}" srcOrd="1" destOrd="0" presId="urn:microsoft.com/office/officeart/2005/8/layout/cycle8"/>
    <dgm:cxn modelId="{2AF71486-789F-4A83-B207-52F89F3B1733}" type="presOf" srcId="{3D723D40-FF75-4AB6-8934-C0054C82CB8E}" destId="{C3B7B768-C56C-49DE-BC63-32750436E273}" srcOrd="1" destOrd="0" presId="urn:microsoft.com/office/officeart/2005/8/layout/cycle8"/>
    <dgm:cxn modelId="{6CF585BC-C7E0-4361-AF83-27119F16F074}" type="presOf" srcId="{D04E1476-72B4-4E4A-84C3-290C122D2FDA}" destId="{CF378C46-2B8E-4C44-92D6-3A915A7E55DE}" srcOrd="1" destOrd="0" presId="urn:microsoft.com/office/officeart/2005/8/layout/cycle8"/>
    <dgm:cxn modelId="{3C9B1451-F775-4967-B489-49020F0C7AE8}" type="presOf" srcId="{D04E1476-72B4-4E4A-84C3-290C122D2FDA}" destId="{7E34D826-8DDE-488E-9C0B-522F22617351}" srcOrd="0" destOrd="0" presId="urn:microsoft.com/office/officeart/2005/8/layout/cycle8"/>
    <dgm:cxn modelId="{312ECBD0-C947-4E6F-B2B9-228CFAD2FF75}" srcId="{EE0CB4BC-8DC0-4F70-86A1-3CDC8DEA4231}" destId="{D04E1476-72B4-4E4A-84C3-290C122D2FDA}" srcOrd="5" destOrd="0" parTransId="{01AC0B50-165F-4A7A-82CB-7E4F5D60FF17}" sibTransId="{3A0E23EF-FA18-4DAB-881B-B8C4EEF265BD}"/>
    <dgm:cxn modelId="{90D5A0EF-5BF6-48DB-9780-862FA5DE662A}" type="presOf" srcId="{EE0CB4BC-8DC0-4F70-86A1-3CDC8DEA4231}" destId="{C00B0859-EB4E-4BB5-96F6-AFC7EFD65157}" srcOrd="0" destOrd="0" presId="urn:microsoft.com/office/officeart/2005/8/layout/cycle8"/>
    <dgm:cxn modelId="{5C8605DD-B99A-4D9E-81F6-C620798D04A9}" type="presOf" srcId="{7A91E220-8A8D-4A83-94BD-A484F4B44127}" destId="{861B9B45-2A1F-4BB6-AA19-2A13D191680A}" srcOrd="0" destOrd="0" presId="urn:microsoft.com/office/officeart/2005/8/layout/cycle8"/>
    <dgm:cxn modelId="{4B06BDA3-6125-42FD-A00D-76B37562F4D4}" type="presParOf" srcId="{C00B0859-EB4E-4BB5-96F6-AFC7EFD65157}" destId="{861B9B45-2A1F-4BB6-AA19-2A13D191680A}" srcOrd="0" destOrd="0" presId="urn:microsoft.com/office/officeart/2005/8/layout/cycle8"/>
    <dgm:cxn modelId="{F4AB205C-D013-4CF7-88FB-FCB3EF2F385B}" type="presParOf" srcId="{C00B0859-EB4E-4BB5-96F6-AFC7EFD65157}" destId="{057E9D5C-358D-41A7-8619-4CC02ACC40FD}" srcOrd="1" destOrd="0" presId="urn:microsoft.com/office/officeart/2005/8/layout/cycle8"/>
    <dgm:cxn modelId="{15F3AE9A-6DE5-4762-9402-775E14A69EF2}" type="presParOf" srcId="{C00B0859-EB4E-4BB5-96F6-AFC7EFD65157}" destId="{4AF4C5FC-A5CE-4555-B9C6-597A7E1137B5}" srcOrd="2" destOrd="0" presId="urn:microsoft.com/office/officeart/2005/8/layout/cycle8"/>
    <dgm:cxn modelId="{5F660AB1-7A4B-46CD-8C99-83E730039F39}" type="presParOf" srcId="{C00B0859-EB4E-4BB5-96F6-AFC7EFD65157}" destId="{A1834744-0E0B-4AEC-BE7C-BEED6B5237B3}" srcOrd="3" destOrd="0" presId="urn:microsoft.com/office/officeart/2005/8/layout/cycle8"/>
    <dgm:cxn modelId="{8AD17969-680B-4B97-B306-58A8467C967D}" type="presParOf" srcId="{C00B0859-EB4E-4BB5-96F6-AFC7EFD65157}" destId="{5D5D4EC1-1FE5-4478-AEFB-88DF5B77BC62}" srcOrd="4" destOrd="0" presId="urn:microsoft.com/office/officeart/2005/8/layout/cycle8"/>
    <dgm:cxn modelId="{05FE1F62-6F12-42CB-8977-8C6F6BF8888F}" type="presParOf" srcId="{C00B0859-EB4E-4BB5-96F6-AFC7EFD65157}" destId="{487A1A34-B15F-44EB-B506-1A59061D9936}" srcOrd="5" destOrd="0" presId="urn:microsoft.com/office/officeart/2005/8/layout/cycle8"/>
    <dgm:cxn modelId="{A0EA8A77-6E43-4904-B495-7F9D9B81CFCB}" type="presParOf" srcId="{C00B0859-EB4E-4BB5-96F6-AFC7EFD65157}" destId="{33B91DE8-E178-4C2D-BD9E-02D12971EE22}" srcOrd="6" destOrd="0" presId="urn:microsoft.com/office/officeart/2005/8/layout/cycle8"/>
    <dgm:cxn modelId="{C7A0CD5F-DB47-417B-9197-379CB0684456}" type="presParOf" srcId="{C00B0859-EB4E-4BB5-96F6-AFC7EFD65157}" destId="{E6E0B8F9-284D-4039-9850-0BA47D2D8696}" srcOrd="7" destOrd="0" presId="urn:microsoft.com/office/officeart/2005/8/layout/cycle8"/>
    <dgm:cxn modelId="{990EF540-CDD6-4BB6-B9DB-D695C1DBD1FE}" type="presParOf" srcId="{C00B0859-EB4E-4BB5-96F6-AFC7EFD65157}" destId="{F0471170-13EC-4742-A1AF-A809F450275D}" srcOrd="8" destOrd="0" presId="urn:microsoft.com/office/officeart/2005/8/layout/cycle8"/>
    <dgm:cxn modelId="{7C70129C-CED6-4E03-959D-647F961DD794}" type="presParOf" srcId="{C00B0859-EB4E-4BB5-96F6-AFC7EFD65157}" destId="{9B122CC3-657F-4251-A32E-2144786D6252}" srcOrd="9" destOrd="0" presId="urn:microsoft.com/office/officeart/2005/8/layout/cycle8"/>
    <dgm:cxn modelId="{1743BCC0-FEDA-449C-BC83-675A3B8933EA}" type="presParOf" srcId="{C00B0859-EB4E-4BB5-96F6-AFC7EFD65157}" destId="{4444BCDF-3FEF-498E-93B7-96CD47F333A8}" srcOrd="10" destOrd="0" presId="urn:microsoft.com/office/officeart/2005/8/layout/cycle8"/>
    <dgm:cxn modelId="{4513E4AA-20B4-435C-8232-D287C843EBC3}" type="presParOf" srcId="{C00B0859-EB4E-4BB5-96F6-AFC7EFD65157}" destId="{1DD45D41-577C-484C-AF03-6A01D597CEA7}" srcOrd="11" destOrd="0" presId="urn:microsoft.com/office/officeart/2005/8/layout/cycle8"/>
    <dgm:cxn modelId="{41BF99B7-F5BA-44AB-9D38-027CA2415A0A}" type="presParOf" srcId="{C00B0859-EB4E-4BB5-96F6-AFC7EFD65157}" destId="{49973CF9-3D22-48BC-AE55-7C8F6C403AE3}" srcOrd="12" destOrd="0" presId="urn:microsoft.com/office/officeart/2005/8/layout/cycle8"/>
    <dgm:cxn modelId="{C4125767-109E-4482-8B85-584FAEE30702}" type="presParOf" srcId="{C00B0859-EB4E-4BB5-96F6-AFC7EFD65157}" destId="{114BF538-8BC5-422D-91B5-1998524C940C}" srcOrd="13" destOrd="0" presId="urn:microsoft.com/office/officeart/2005/8/layout/cycle8"/>
    <dgm:cxn modelId="{FA7A8FBC-C43E-4635-B788-4FB6BCF3D368}" type="presParOf" srcId="{C00B0859-EB4E-4BB5-96F6-AFC7EFD65157}" destId="{D77C9EC8-9A3C-454B-92BC-9564C9D07090}" srcOrd="14" destOrd="0" presId="urn:microsoft.com/office/officeart/2005/8/layout/cycle8"/>
    <dgm:cxn modelId="{00F123DB-89C0-478D-AAB1-68957A6630F7}" type="presParOf" srcId="{C00B0859-EB4E-4BB5-96F6-AFC7EFD65157}" destId="{AD5E12A6-5CDA-4640-B087-B6ED1ECAB63E}" srcOrd="15" destOrd="0" presId="urn:microsoft.com/office/officeart/2005/8/layout/cycle8"/>
    <dgm:cxn modelId="{8E5A2D03-87FE-4E88-BE9A-8F784E0C2F30}" type="presParOf" srcId="{C00B0859-EB4E-4BB5-96F6-AFC7EFD65157}" destId="{153C8795-D5DA-4D12-9583-DFBF550F2B54}" srcOrd="16" destOrd="0" presId="urn:microsoft.com/office/officeart/2005/8/layout/cycle8"/>
    <dgm:cxn modelId="{9C30DACD-46B1-4B9F-839E-EE756E133934}" type="presParOf" srcId="{C00B0859-EB4E-4BB5-96F6-AFC7EFD65157}" destId="{DA34D011-915A-409F-B386-77DCDB277332}" srcOrd="17" destOrd="0" presId="urn:microsoft.com/office/officeart/2005/8/layout/cycle8"/>
    <dgm:cxn modelId="{EFA18141-0D82-4384-A393-769617A9084B}" type="presParOf" srcId="{C00B0859-EB4E-4BB5-96F6-AFC7EFD65157}" destId="{34A55EC5-8798-46D0-9B82-EAC379B87DFD}" srcOrd="18" destOrd="0" presId="urn:microsoft.com/office/officeart/2005/8/layout/cycle8"/>
    <dgm:cxn modelId="{3584C396-EEA3-439D-A34B-EE5B24385A8F}" type="presParOf" srcId="{C00B0859-EB4E-4BB5-96F6-AFC7EFD65157}" destId="{C3B7B768-C56C-49DE-BC63-32750436E273}" srcOrd="19" destOrd="0" presId="urn:microsoft.com/office/officeart/2005/8/layout/cycle8"/>
    <dgm:cxn modelId="{861EC514-EF50-4FB0-B4F7-F648AA6AB633}" type="presParOf" srcId="{C00B0859-EB4E-4BB5-96F6-AFC7EFD65157}" destId="{7E34D826-8DDE-488E-9C0B-522F22617351}" srcOrd="20" destOrd="0" presId="urn:microsoft.com/office/officeart/2005/8/layout/cycle8"/>
    <dgm:cxn modelId="{1F008852-9B49-440E-9D41-AB7C3956C323}" type="presParOf" srcId="{C00B0859-EB4E-4BB5-96F6-AFC7EFD65157}" destId="{ADCF7335-97B5-44FF-AFAE-87DB2E0FC2AE}" srcOrd="21" destOrd="0" presId="urn:microsoft.com/office/officeart/2005/8/layout/cycle8"/>
    <dgm:cxn modelId="{342CC5D7-E393-4D2B-A1E4-F07B49666740}" type="presParOf" srcId="{C00B0859-EB4E-4BB5-96F6-AFC7EFD65157}" destId="{4489C4F9-E718-4679-9C9A-EE0C5EADD671}" srcOrd="22" destOrd="0" presId="urn:microsoft.com/office/officeart/2005/8/layout/cycle8"/>
    <dgm:cxn modelId="{7FBA2E29-BDE8-4B70-B250-5B387ACE59A3}" type="presParOf" srcId="{C00B0859-EB4E-4BB5-96F6-AFC7EFD65157}" destId="{CF378C46-2B8E-4C44-92D6-3A915A7E55DE}" srcOrd="23" destOrd="0" presId="urn:microsoft.com/office/officeart/2005/8/layout/cycle8"/>
    <dgm:cxn modelId="{DE9DE1C4-DF64-4F83-9FB2-C6F4EFF83D45}" type="presParOf" srcId="{C00B0859-EB4E-4BB5-96F6-AFC7EFD65157}" destId="{AD01C315-6C2F-48CE-A239-DCC45674AF2A}" srcOrd="24" destOrd="0" presId="urn:microsoft.com/office/officeart/2005/8/layout/cycle8"/>
    <dgm:cxn modelId="{5A51D37B-5CD2-4AA3-A03D-5FD388EB0346}" type="presParOf" srcId="{C00B0859-EB4E-4BB5-96F6-AFC7EFD65157}" destId="{DA095776-6621-4033-AB91-E01E0DB0925B}" srcOrd="25" destOrd="0" presId="urn:microsoft.com/office/officeart/2005/8/layout/cycle8"/>
    <dgm:cxn modelId="{F9217DC7-A25E-4F10-8513-C7B68D644CCE}" type="presParOf" srcId="{C00B0859-EB4E-4BB5-96F6-AFC7EFD65157}" destId="{7364C55A-001B-493C-AA8A-E3FE4192940C}" srcOrd="26" destOrd="0" presId="urn:microsoft.com/office/officeart/2005/8/layout/cycle8"/>
    <dgm:cxn modelId="{CAAC552E-B382-4C80-BF78-66A68A868029}" type="presParOf" srcId="{C00B0859-EB4E-4BB5-96F6-AFC7EFD65157}" destId="{AA09D11F-DEEC-410F-9E57-83AFF1A8A0E0}" srcOrd="27" destOrd="0" presId="urn:microsoft.com/office/officeart/2005/8/layout/cycle8"/>
    <dgm:cxn modelId="{B88F73F9-00DF-4292-BE8B-8774F0C0AFBC}" type="presParOf" srcId="{C00B0859-EB4E-4BB5-96F6-AFC7EFD65157}" destId="{537B7C48-88C4-4FD2-A89B-0750610A6AAF}" srcOrd="28" destOrd="0" presId="urn:microsoft.com/office/officeart/2005/8/layout/cycle8"/>
    <dgm:cxn modelId="{93FB7759-1146-4B35-AF0F-A7B1DF4DA599}" type="presParOf" srcId="{C00B0859-EB4E-4BB5-96F6-AFC7EFD65157}" destId="{8F64BB42-F776-4AA4-92D4-9CB8323CE266}"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32B6C5-30F8-45BD-9D89-83F77DAE1F1C}" type="doc">
      <dgm:prSet loTypeId="urn:microsoft.com/office/officeart/2005/8/layout/hChevron3" loCatId="process" qsTypeId="urn:microsoft.com/office/officeart/2005/8/quickstyle/simple1" qsCatId="simple" csTypeId="urn:microsoft.com/office/officeart/2005/8/colors/accent1_2" csCatId="accent1" phldr="1"/>
      <dgm:spPr/>
    </dgm:pt>
    <dgm:pt modelId="{D2ABFF21-3F4B-46F3-8FE4-B867FA3B1AE1}">
      <dgm:prSet phldrT="[Text]" custT="1"/>
      <dgm:spPr>
        <a:ln>
          <a:solidFill>
            <a:schemeClr val="bg1"/>
          </a:solidFill>
        </a:ln>
      </dgm:spPr>
      <dgm:t>
        <a:bodyPr/>
        <a:lstStyle/>
        <a:p>
          <a:r>
            <a:rPr lang="en-IN" sz="2000" b="0" i="1" dirty="0">
              <a:latin typeface="Tw Cen MT" panose="020B0602020104020603" pitchFamily="34" charset="0"/>
              <a:cs typeface="Calibri" panose="020F0502020204030204" pitchFamily="34" charset="0"/>
            </a:rPr>
            <a:t>Avyukta Intellicall </a:t>
          </a:r>
          <a:r>
            <a:rPr lang="en-IN" sz="1800" b="0" i="1" u="sng" dirty="0">
              <a:solidFill>
                <a:schemeClr val="bg1"/>
              </a:solidFill>
              <a:latin typeface="Tw Cen MT" panose="020B0602020104020603" pitchFamily="34" charset="0"/>
              <a:cs typeface="Calibri" panose="020F0502020204030204" pitchFamily="34" charset="0"/>
            </a:rPr>
            <a:t>www.dialerindia.com</a:t>
          </a:r>
        </a:p>
      </dgm:t>
    </dgm:pt>
    <dgm:pt modelId="{311A0F55-9126-4A88-A4F5-D4467D768DB6}" type="parTrans" cxnId="{4AB1B8B3-9723-44C6-BF45-06018743B85D}">
      <dgm:prSet/>
      <dgm:spPr/>
      <dgm:t>
        <a:bodyPr/>
        <a:lstStyle/>
        <a:p>
          <a:endParaRPr lang="en-IN"/>
        </a:p>
      </dgm:t>
    </dgm:pt>
    <dgm:pt modelId="{825C5F75-FFC7-4A60-B6A2-ABE874B9DF26}" type="sibTrans" cxnId="{4AB1B8B3-9723-44C6-BF45-06018743B85D}">
      <dgm:prSet/>
      <dgm:spPr/>
      <dgm:t>
        <a:bodyPr/>
        <a:lstStyle/>
        <a:p>
          <a:endParaRPr lang="en-IN"/>
        </a:p>
      </dgm:t>
    </dgm:pt>
    <dgm:pt modelId="{9155CCDA-4F45-4D7B-97DD-11A94022553C}" type="pres">
      <dgm:prSet presAssocID="{3C32B6C5-30F8-45BD-9D89-83F77DAE1F1C}" presName="Name0" presStyleCnt="0">
        <dgm:presLayoutVars>
          <dgm:dir/>
          <dgm:resizeHandles val="exact"/>
        </dgm:presLayoutVars>
      </dgm:prSet>
      <dgm:spPr/>
    </dgm:pt>
    <dgm:pt modelId="{BC9F477A-5EC0-4161-9B7F-7F9532D733E4}" type="pres">
      <dgm:prSet presAssocID="{D2ABFF21-3F4B-46F3-8FE4-B867FA3B1AE1}" presName="parTxOnly" presStyleLbl="node1" presStyleIdx="0" presStyleCnt="1" custScaleX="227984" custScaleY="212004" custLinFactNeighborX="-21022">
        <dgm:presLayoutVars>
          <dgm:bulletEnabled val="1"/>
        </dgm:presLayoutVars>
      </dgm:prSet>
      <dgm:spPr/>
      <dgm:t>
        <a:bodyPr/>
        <a:lstStyle/>
        <a:p>
          <a:endParaRPr lang="en-GB"/>
        </a:p>
      </dgm:t>
    </dgm:pt>
  </dgm:ptLst>
  <dgm:cxnLst>
    <dgm:cxn modelId="{06D47487-21AB-4786-94B7-C7572BB953B7}" type="presOf" srcId="{D2ABFF21-3F4B-46F3-8FE4-B867FA3B1AE1}" destId="{BC9F477A-5EC0-4161-9B7F-7F9532D733E4}" srcOrd="0" destOrd="0" presId="urn:microsoft.com/office/officeart/2005/8/layout/hChevron3"/>
    <dgm:cxn modelId="{16BFEDEA-BA9F-4A9C-8813-C3D0DABD7231}" type="presOf" srcId="{3C32B6C5-30F8-45BD-9D89-83F77DAE1F1C}" destId="{9155CCDA-4F45-4D7B-97DD-11A94022553C}" srcOrd="0" destOrd="0" presId="urn:microsoft.com/office/officeart/2005/8/layout/hChevron3"/>
    <dgm:cxn modelId="{4AB1B8B3-9723-44C6-BF45-06018743B85D}" srcId="{3C32B6C5-30F8-45BD-9D89-83F77DAE1F1C}" destId="{D2ABFF21-3F4B-46F3-8FE4-B867FA3B1AE1}" srcOrd="0" destOrd="0" parTransId="{311A0F55-9126-4A88-A4F5-D4467D768DB6}" sibTransId="{825C5F75-FFC7-4A60-B6A2-ABE874B9DF26}"/>
    <dgm:cxn modelId="{6E2D1869-8B99-4A01-AF8E-7BA28E16302B}" type="presParOf" srcId="{9155CCDA-4F45-4D7B-97DD-11A94022553C}" destId="{BC9F477A-5EC0-4161-9B7F-7F9532D733E4}" srcOrd="0" destOrd="0" presId="urn:microsoft.com/office/officeart/2005/8/layout/hChevron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37C6E8-8444-43F0-A82F-302A920216E5}" type="doc">
      <dgm:prSet loTypeId="urn:microsoft.com/office/officeart/2005/8/layout/cycle1" loCatId="cycle" qsTypeId="urn:microsoft.com/office/officeart/2005/8/quickstyle/simple2" qsCatId="simple" csTypeId="urn:microsoft.com/office/officeart/2005/8/colors/accent2_1" csCatId="accent2" phldr="1"/>
      <dgm:spPr/>
      <dgm:t>
        <a:bodyPr/>
        <a:lstStyle/>
        <a:p>
          <a:endParaRPr lang="en-IN"/>
        </a:p>
      </dgm:t>
    </dgm:pt>
    <dgm:pt modelId="{4630C9AD-B79A-4685-A87E-46C6FFC7BF4B}">
      <dgm:prSet phldrT="[Text]" custT="1"/>
      <dgm:spPr/>
      <dgm:t>
        <a:bodyPr/>
        <a:lstStyle/>
        <a:p>
          <a:r>
            <a:rPr lang="en-IN" sz="1600" b="1" i="1" dirty="0">
              <a:latin typeface="Calibri" panose="020F0502020204030204" pitchFamily="34" charset="0"/>
              <a:cs typeface="Calibri" panose="020F0502020204030204" pitchFamily="34" charset="0"/>
            </a:rPr>
            <a:t>Political Elections /  Campaigns</a:t>
          </a:r>
        </a:p>
      </dgm:t>
    </dgm:pt>
    <dgm:pt modelId="{A128B321-E4D0-40B0-85E3-743C7E75E7EE}" type="parTrans" cxnId="{2B41EF0C-2D72-40B2-BC87-E2B76128BE57}">
      <dgm:prSet/>
      <dgm:spPr/>
      <dgm:t>
        <a:bodyPr/>
        <a:lstStyle/>
        <a:p>
          <a:endParaRPr lang="en-IN"/>
        </a:p>
      </dgm:t>
    </dgm:pt>
    <dgm:pt modelId="{4BD7936D-FAF3-4C7B-91D5-4CCC44111070}" type="sibTrans" cxnId="{2B41EF0C-2D72-40B2-BC87-E2B76128BE57}">
      <dgm:prSet/>
      <dgm:spPr/>
      <dgm:t>
        <a:bodyPr/>
        <a:lstStyle/>
        <a:p>
          <a:endParaRPr lang="en-IN" sz="1600" b="1" i="1">
            <a:latin typeface="Calibri" panose="020F0502020204030204" pitchFamily="34" charset="0"/>
            <a:cs typeface="Calibri" panose="020F0502020204030204" pitchFamily="34" charset="0"/>
          </a:endParaRPr>
        </a:p>
      </dgm:t>
    </dgm:pt>
    <dgm:pt modelId="{04791B29-B2CF-4D90-BB56-1E89111360E0}">
      <dgm:prSet phldrT="[Text]" custT="1"/>
      <dgm:spPr/>
      <dgm:t>
        <a:bodyPr/>
        <a:lstStyle/>
        <a:p>
          <a:r>
            <a:rPr lang="en-IN" sz="1600" b="1" i="1" dirty="0">
              <a:latin typeface="Calibri" panose="020F0502020204030204" pitchFamily="34" charset="0"/>
              <a:cs typeface="Calibri" panose="020F0502020204030204" pitchFamily="34" charset="0"/>
            </a:rPr>
            <a:t>Insurance / Shares / Loan / DSA’s</a:t>
          </a:r>
        </a:p>
      </dgm:t>
    </dgm:pt>
    <dgm:pt modelId="{22520661-8C3C-4536-98F7-310985DBFEE0}" type="parTrans" cxnId="{3276B1D3-B939-47AB-A930-49AE0313DCF0}">
      <dgm:prSet/>
      <dgm:spPr/>
      <dgm:t>
        <a:bodyPr/>
        <a:lstStyle/>
        <a:p>
          <a:endParaRPr lang="en-IN"/>
        </a:p>
      </dgm:t>
    </dgm:pt>
    <dgm:pt modelId="{E10C79B8-0BC6-4E47-AA61-53F5EE9A9A0D}" type="sibTrans" cxnId="{3276B1D3-B939-47AB-A930-49AE0313DCF0}">
      <dgm:prSet/>
      <dgm:spPr/>
      <dgm:t>
        <a:bodyPr/>
        <a:lstStyle/>
        <a:p>
          <a:endParaRPr lang="en-IN" sz="1600" b="1" i="1">
            <a:latin typeface="Calibri" panose="020F0502020204030204" pitchFamily="34" charset="0"/>
            <a:cs typeface="Calibri" panose="020F0502020204030204" pitchFamily="34" charset="0"/>
          </a:endParaRPr>
        </a:p>
      </dgm:t>
    </dgm:pt>
    <dgm:pt modelId="{2C88798E-C0D5-4A69-B8A2-2576E8B9113B}">
      <dgm:prSet phldrT="[Text]" custT="1"/>
      <dgm:spPr/>
      <dgm:t>
        <a:bodyPr/>
        <a:lstStyle/>
        <a:p>
          <a:r>
            <a:rPr lang="en-IN" sz="1600" b="1" i="1" dirty="0">
              <a:latin typeface="Calibri" panose="020F0502020204030204" pitchFamily="34" charset="0"/>
              <a:cs typeface="Calibri" panose="020F0502020204030204" pitchFamily="34" charset="0"/>
            </a:rPr>
            <a:t>Taxi Services / BPO / Collections</a:t>
          </a:r>
        </a:p>
      </dgm:t>
    </dgm:pt>
    <dgm:pt modelId="{69FF4BDA-AB1B-4A3A-8EB2-7B611C1B2700}" type="parTrans" cxnId="{DC492EDA-DF43-488E-BF3B-6F8EC7687287}">
      <dgm:prSet/>
      <dgm:spPr/>
      <dgm:t>
        <a:bodyPr/>
        <a:lstStyle/>
        <a:p>
          <a:endParaRPr lang="en-IN"/>
        </a:p>
      </dgm:t>
    </dgm:pt>
    <dgm:pt modelId="{6BED489E-089E-41F5-9256-2A2394458933}" type="sibTrans" cxnId="{DC492EDA-DF43-488E-BF3B-6F8EC7687287}">
      <dgm:prSet/>
      <dgm:spPr/>
      <dgm:t>
        <a:bodyPr/>
        <a:lstStyle/>
        <a:p>
          <a:endParaRPr lang="en-IN" sz="1600" b="1" i="1">
            <a:latin typeface="Calibri" panose="020F0502020204030204" pitchFamily="34" charset="0"/>
            <a:cs typeface="Calibri" panose="020F0502020204030204" pitchFamily="34" charset="0"/>
          </a:endParaRPr>
        </a:p>
      </dgm:t>
    </dgm:pt>
    <dgm:pt modelId="{53A87A37-52E5-4EA3-A226-C9BE10CA80B8}">
      <dgm:prSet phldrT="[Text]" custT="1"/>
      <dgm:spPr/>
      <dgm:t>
        <a:bodyPr/>
        <a:lstStyle/>
        <a:p>
          <a:r>
            <a:rPr lang="en-IN" sz="1600" b="1" i="1" dirty="0">
              <a:latin typeface="Calibri" panose="020F0502020204030204" pitchFamily="34" charset="0"/>
              <a:cs typeface="Calibri" panose="020F0502020204030204" pitchFamily="34" charset="0"/>
            </a:rPr>
            <a:t>Restaurant / Hotels / Customer Care</a:t>
          </a:r>
        </a:p>
      </dgm:t>
    </dgm:pt>
    <dgm:pt modelId="{4713B14C-B935-459A-A81E-BC27F9761111}" type="parTrans" cxnId="{DEB77479-120A-4A44-9A97-852F9FA37FB4}">
      <dgm:prSet/>
      <dgm:spPr/>
      <dgm:t>
        <a:bodyPr/>
        <a:lstStyle/>
        <a:p>
          <a:endParaRPr lang="en-IN"/>
        </a:p>
      </dgm:t>
    </dgm:pt>
    <dgm:pt modelId="{37CA696A-9802-4639-B686-982E5B78E20C}" type="sibTrans" cxnId="{DEB77479-120A-4A44-9A97-852F9FA37FB4}">
      <dgm:prSet/>
      <dgm:spPr/>
      <dgm:t>
        <a:bodyPr/>
        <a:lstStyle/>
        <a:p>
          <a:endParaRPr lang="en-IN" sz="1600" b="1" i="1">
            <a:latin typeface="Calibri" panose="020F0502020204030204" pitchFamily="34" charset="0"/>
            <a:cs typeface="Calibri" panose="020F0502020204030204" pitchFamily="34" charset="0"/>
          </a:endParaRPr>
        </a:p>
      </dgm:t>
    </dgm:pt>
    <dgm:pt modelId="{6411F2B2-F554-4F99-A60C-5BE805A61B2C}">
      <dgm:prSet phldrT="[Text]" custT="1"/>
      <dgm:spPr/>
      <dgm:t>
        <a:bodyPr/>
        <a:lstStyle/>
        <a:p>
          <a:r>
            <a:rPr lang="en-IN" sz="1600" b="1" i="1" dirty="0">
              <a:latin typeface="Calibri" panose="020F0502020204030204" pitchFamily="34" charset="0"/>
              <a:cs typeface="Calibri" panose="020F0502020204030204" pitchFamily="34" charset="0"/>
            </a:rPr>
            <a:t>E com / Mobile Apps / Website</a:t>
          </a:r>
        </a:p>
      </dgm:t>
    </dgm:pt>
    <dgm:pt modelId="{677EAC14-4E87-4E34-9ACA-1964C7037CE8}" type="parTrans" cxnId="{1846BC1F-43FD-4126-AAD9-69815FDF809D}">
      <dgm:prSet/>
      <dgm:spPr/>
      <dgm:t>
        <a:bodyPr/>
        <a:lstStyle/>
        <a:p>
          <a:endParaRPr lang="en-IN"/>
        </a:p>
      </dgm:t>
    </dgm:pt>
    <dgm:pt modelId="{2B2E4F39-8AFE-4DA9-B47E-076974BDA833}" type="sibTrans" cxnId="{1846BC1F-43FD-4126-AAD9-69815FDF809D}">
      <dgm:prSet/>
      <dgm:spPr/>
      <dgm:t>
        <a:bodyPr/>
        <a:lstStyle/>
        <a:p>
          <a:endParaRPr lang="en-IN" sz="1600" b="1" i="1">
            <a:latin typeface="Calibri" panose="020F0502020204030204" pitchFamily="34" charset="0"/>
            <a:cs typeface="Calibri" panose="020F0502020204030204" pitchFamily="34" charset="0"/>
          </a:endParaRPr>
        </a:p>
      </dgm:t>
    </dgm:pt>
    <dgm:pt modelId="{D1D897A8-C590-47ED-9FED-797CCC6B70B8}">
      <dgm:prSet phldrT="[Text]" custT="1"/>
      <dgm:spPr/>
      <dgm:t>
        <a:bodyPr/>
        <a:lstStyle/>
        <a:p>
          <a:r>
            <a:rPr lang="en-IN" sz="1600" b="1" i="1" dirty="0">
              <a:latin typeface="Calibri" panose="020F0502020204030204" pitchFamily="34" charset="0"/>
              <a:cs typeface="Calibri" panose="020F0502020204030204" pitchFamily="34" charset="0"/>
            </a:rPr>
            <a:t>Survey / </a:t>
          </a:r>
          <a:r>
            <a:rPr lang="en-IN" sz="1500" b="1" i="1" dirty="0">
              <a:latin typeface="Calibri" panose="020F0502020204030204" pitchFamily="34" charset="0"/>
              <a:cs typeface="Calibri" panose="020F0502020204030204" pitchFamily="34" charset="0"/>
            </a:rPr>
            <a:t>Appointment Setting / Lead generation</a:t>
          </a:r>
        </a:p>
      </dgm:t>
    </dgm:pt>
    <dgm:pt modelId="{AF6353BB-112D-410C-9B12-1F1400A0360A}" type="parTrans" cxnId="{31202275-3AF2-4099-85B5-EF195A5A0663}">
      <dgm:prSet/>
      <dgm:spPr/>
      <dgm:t>
        <a:bodyPr/>
        <a:lstStyle/>
        <a:p>
          <a:endParaRPr lang="en-IN"/>
        </a:p>
      </dgm:t>
    </dgm:pt>
    <dgm:pt modelId="{BE0DA46B-EE85-427A-A026-EB66B0F89948}" type="sibTrans" cxnId="{31202275-3AF2-4099-85B5-EF195A5A0663}">
      <dgm:prSet/>
      <dgm:spPr/>
      <dgm:t>
        <a:bodyPr/>
        <a:lstStyle/>
        <a:p>
          <a:endParaRPr lang="en-IN" sz="1600" b="1" i="1">
            <a:latin typeface="Calibri" panose="020F0502020204030204" pitchFamily="34" charset="0"/>
            <a:cs typeface="Calibri" panose="020F0502020204030204" pitchFamily="34" charset="0"/>
          </a:endParaRPr>
        </a:p>
      </dgm:t>
    </dgm:pt>
    <dgm:pt modelId="{413F87F2-4C05-465B-97EE-E2DF3C46D0DA}">
      <dgm:prSet phldrT="[Text]" custT="1"/>
      <dgm:spPr/>
      <dgm:t>
        <a:bodyPr/>
        <a:lstStyle/>
        <a:p>
          <a:r>
            <a:rPr lang="en-IN" sz="1600" b="1" i="1" dirty="0">
              <a:latin typeface="Calibri" panose="020F0502020204030204" pitchFamily="34" charset="0"/>
              <a:cs typeface="Calibri" panose="020F0502020204030204" pitchFamily="34" charset="0"/>
            </a:rPr>
            <a:t>Astrology / Universities / Colleges</a:t>
          </a:r>
        </a:p>
      </dgm:t>
    </dgm:pt>
    <dgm:pt modelId="{409E82AD-569D-41BE-9195-D444972BEFDF}" type="parTrans" cxnId="{6D15FD4B-7E96-4530-953B-8E2A67598676}">
      <dgm:prSet/>
      <dgm:spPr/>
      <dgm:t>
        <a:bodyPr/>
        <a:lstStyle/>
        <a:p>
          <a:endParaRPr lang="en-IN"/>
        </a:p>
      </dgm:t>
    </dgm:pt>
    <dgm:pt modelId="{9237BF00-039A-4B3B-AA01-48C6338D2270}" type="sibTrans" cxnId="{6D15FD4B-7E96-4530-953B-8E2A67598676}">
      <dgm:prSet/>
      <dgm:spPr/>
      <dgm:t>
        <a:bodyPr/>
        <a:lstStyle/>
        <a:p>
          <a:endParaRPr lang="en-IN" sz="1600" b="1" i="1">
            <a:latin typeface="Calibri" panose="020F0502020204030204" pitchFamily="34" charset="0"/>
            <a:cs typeface="Calibri" panose="020F0502020204030204" pitchFamily="34" charset="0"/>
          </a:endParaRPr>
        </a:p>
      </dgm:t>
    </dgm:pt>
    <dgm:pt modelId="{DAAAAB5C-4CAE-4D06-B874-16CB9FBED744}">
      <dgm:prSet phldrT="[Text]" custT="1"/>
      <dgm:spPr/>
      <dgm:t>
        <a:bodyPr/>
        <a:lstStyle/>
        <a:p>
          <a:r>
            <a:rPr lang="en-IN" sz="1600" b="1" i="1" dirty="0">
              <a:latin typeface="Calibri" panose="020F0502020204030204" pitchFamily="34" charset="0"/>
              <a:cs typeface="Calibri" panose="020F0502020204030204" pitchFamily="34" charset="0"/>
            </a:rPr>
            <a:t>Recruitment / MIS / Placements / Admissions</a:t>
          </a:r>
        </a:p>
      </dgm:t>
    </dgm:pt>
    <dgm:pt modelId="{00FFF3E0-D9D6-423A-A7DC-B171106F84D6}" type="parTrans" cxnId="{AA7799CC-23A2-4F79-9DC0-0CA1B43ECA88}">
      <dgm:prSet/>
      <dgm:spPr/>
      <dgm:t>
        <a:bodyPr/>
        <a:lstStyle/>
        <a:p>
          <a:endParaRPr lang="en-IN"/>
        </a:p>
      </dgm:t>
    </dgm:pt>
    <dgm:pt modelId="{3D1EAE1E-AB14-4A97-811A-B705924B1109}" type="sibTrans" cxnId="{AA7799CC-23A2-4F79-9DC0-0CA1B43ECA88}">
      <dgm:prSet/>
      <dgm:spPr/>
      <dgm:t>
        <a:bodyPr/>
        <a:lstStyle/>
        <a:p>
          <a:endParaRPr lang="en-IN" sz="1600" b="1" i="1">
            <a:latin typeface="Calibri" panose="020F0502020204030204" pitchFamily="34" charset="0"/>
            <a:cs typeface="Calibri" panose="020F0502020204030204" pitchFamily="34" charset="0"/>
          </a:endParaRPr>
        </a:p>
      </dgm:t>
    </dgm:pt>
    <dgm:pt modelId="{D81A93DA-0EA1-4AFD-B876-AF87C8474902}" type="pres">
      <dgm:prSet presAssocID="{2237C6E8-8444-43F0-A82F-302A920216E5}" presName="cycle" presStyleCnt="0">
        <dgm:presLayoutVars>
          <dgm:dir/>
          <dgm:resizeHandles val="exact"/>
        </dgm:presLayoutVars>
      </dgm:prSet>
      <dgm:spPr/>
      <dgm:t>
        <a:bodyPr/>
        <a:lstStyle/>
        <a:p>
          <a:endParaRPr lang="en-GB"/>
        </a:p>
      </dgm:t>
    </dgm:pt>
    <dgm:pt modelId="{1FDFC246-D9D6-4718-86F9-F9F3E3FFF86B}" type="pres">
      <dgm:prSet presAssocID="{4630C9AD-B79A-4685-A87E-46C6FFC7BF4B}" presName="dummy" presStyleCnt="0"/>
      <dgm:spPr/>
    </dgm:pt>
    <dgm:pt modelId="{39E52F47-DADE-470E-9065-0E2B0D93827F}" type="pres">
      <dgm:prSet presAssocID="{4630C9AD-B79A-4685-A87E-46C6FFC7BF4B}" presName="node" presStyleLbl="revTx" presStyleIdx="0" presStyleCnt="8">
        <dgm:presLayoutVars>
          <dgm:bulletEnabled val="1"/>
        </dgm:presLayoutVars>
      </dgm:prSet>
      <dgm:spPr/>
      <dgm:t>
        <a:bodyPr/>
        <a:lstStyle/>
        <a:p>
          <a:endParaRPr lang="en-GB"/>
        </a:p>
      </dgm:t>
    </dgm:pt>
    <dgm:pt modelId="{53B6A358-9B01-4565-89B8-1932BFF9BCF7}" type="pres">
      <dgm:prSet presAssocID="{4BD7936D-FAF3-4C7B-91D5-4CCC44111070}" presName="sibTrans" presStyleLbl="node1" presStyleIdx="0" presStyleCnt="8"/>
      <dgm:spPr/>
      <dgm:t>
        <a:bodyPr/>
        <a:lstStyle/>
        <a:p>
          <a:endParaRPr lang="en-GB"/>
        </a:p>
      </dgm:t>
    </dgm:pt>
    <dgm:pt modelId="{47F1C232-59C2-4401-8776-F937B33CA43D}" type="pres">
      <dgm:prSet presAssocID="{04791B29-B2CF-4D90-BB56-1E89111360E0}" presName="dummy" presStyleCnt="0"/>
      <dgm:spPr/>
    </dgm:pt>
    <dgm:pt modelId="{9FF38A2F-660C-4744-AECA-08E3813DCA60}" type="pres">
      <dgm:prSet presAssocID="{04791B29-B2CF-4D90-BB56-1E89111360E0}" presName="node" presStyleLbl="revTx" presStyleIdx="1" presStyleCnt="8">
        <dgm:presLayoutVars>
          <dgm:bulletEnabled val="1"/>
        </dgm:presLayoutVars>
      </dgm:prSet>
      <dgm:spPr/>
      <dgm:t>
        <a:bodyPr/>
        <a:lstStyle/>
        <a:p>
          <a:endParaRPr lang="en-GB"/>
        </a:p>
      </dgm:t>
    </dgm:pt>
    <dgm:pt modelId="{815BD901-2212-4D50-A017-3AD4487FCE2E}" type="pres">
      <dgm:prSet presAssocID="{E10C79B8-0BC6-4E47-AA61-53F5EE9A9A0D}" presName="sibTrans" presStyleLbl="node1" presStyleIdx="1" presStyleCnt="8" custScaleX="99134"/>
      <dgm:spPr/>
      <dgm:t>
        <a:bodyPr/>
        <a:lstStyle/>
        <a:p>
          <a:endParaRPr lang="en-GB"/>
        </a:p>
      </dgm:t>
    </dgm:pt>
    <dgm:pt modelId="{EA9C49C9-4FC7-4E57-B644-C1087F5B0DE3}" type="pres">
      <dgm:prSet presAssocID="{2C88798E-C0D5-4A69-B8A2-2576E8B9113B}" presName="dummy" presStyleCnt="0"/>
      <dgm:spPr/>
    </dgm:pt>
    <dgm:pt modelId="{FEC914D7-5B49-4A63-AFB9-B9473FCB6D03}" type="pres">
      <dgm:prSet presAssocID="{2C88798E-C0D5-4A69-B8A2-2576E8B9113B}" presName="node" presStyleLbl="revTx" presStyleIdx="2" presStyleCnt="8" custRadScaleRad="101569" custRadScaleInc="1167">
        <dgm:presLayoutVars>
          <dgm:bulletEnabled val="1"/>
        </dgm:presLayoutVars>
      </dgm:prSet>
      <dgm:spPr/>
      <dgm:t>
        <a:bodyPr/>
        <a:lstStyle/>
        <a:p>
          <a:endParaRPr lang="en-GB"/>
        </a:p>
      </dgm:t>
    </dgm:pt>
    <dgm:pt modelId="{0352A9FD-70B9-4AEE-A933-D4B84379B8AE}" type="pres">
      <dgm:prSet presAssocID="{6BED489E-089E-41F5-9256-2A2394458933}" presName="sibTrans" presStyleLbl="node1" presStyleIdx="2" presStyleCnt="8"/>
      <dgm:spPr/>
      <dgm:t>
        <a:bodyPr/>
        <a:lstStyle/>
        <a:p>
          <a:endParaRPr lang="en-GB"/>
        </a:p>
      </dgm:t>
    </dgm:pt>
    <dgm:pt modelId="{B5FCDC91-A1B6-4F98-90D9-FB709CB818E8}" type="pres">
      <dgm:prSet presAssocID="{D1D897A8-C590-47ED-9FED-797CCC6B70B8}" presName="dummy" presStyleCnt="0"/>
      <dgm:spPr/>
    </dgm:pt>
    <dgm:pt modelId="{4A4F9601-DA6E-4CFC-876F-FDA3B620AFE0}" type="pres">
      <dgm:prSet presAssocID="{D1D897A8-C590-47ED-9FED-797CCC6B70B8}" presName="node" presStyleLbl="revTx" presStyleIdx="3" presStyleCnt="8">
        <dgm:presLayoutVars>
          <dgm:bulletEnabled val="1"/>
        </dgm:presLayoutVars>
      </dgm:prSet>
      <dgm:spPr/>
      <dgm:t>
        <a:bodyPr/>
        <a:lstStyle/>
        <a:p>
          <a:endParaRPr lang="en-GB"/>
        </a:p>
      </dgm:t>
    </dgm:pt>
    <dgm:pt modelId="{A4635423-3BC5-4633-9D2E-3ADD8BFF7509}" type="pres">
      <dgm:prSet presAssocID="{BE0DA46B-EE85-427A-A026-EB66B0F89948}" presName="sibTrans" presStyleLbl="node1" presStyleIdx="3" presStyleCnt="8" custScaleX="108993" custLinFactNeighborX="-1025" custLinFactNeighborY="-1230"/>
      <dgm:spPr/>
      <dgm:t>
        <a:bodyPr/>
        <a:lstStyle/>
        <a:p>
          <a:endParaRPr lang="en-GB"/>
        </a:p>
      </dgm:t>
    </dgm:pt>
    <dgm:pt modelId="{16BB0F49-55F8-4419-96AC-9FA930E366F5}" type="pres">
      <dgm:prSet presAssocID="{413F87F2-4C05-465B-97EE-E2DF3C46D0DA}" presName="dummy" presStyleCnt="0"/>
      <dgm:spPr/>
    </dgm:pt>
    <dgm:pt modelId="{FFA6A985-1306-4056-998C-7598B7662907}" type="pres">
      <dgm:prSet presAssocID="{413F87F2-4C05-465B-97EE-E2DF3C46D0DA}" presName="node" presStyleLbl="revTx" presStyleIdx="4" presStyleCnt="8">
        <dgm:presLayoutVars>
          <dgm:bulletEnabled val="1"/>
        </dgm:presLayoutVars>
      </dgm:prSet>
      <dgm:spPr/>
      <dgm:t>
        <a:bodyPr/>
        <a:lstStyle/>
        <a:p>
          <a:endParaRPr lang="en-GB"/>
        </a:p>
      </dgm:t>
    </dgm:pt>
    <dgm:pt modelId="{9FE110C1-2B48-48AB-9D76-94D1D6588D38}" type="pres">
      <dgm:prSet presAssocID="{9237BF00-039A-4B3B-AA01-48C6338D2270}" presName="sibTrans" presStyleLbl="node1" presStyleIdx="4" presStyleCnt="8"/>
      <dgm:spPr/>
      <dgm:t>
        <a:bodyPr/>
        <a:lstStyle/>
        <a:p>
          <a:endParaRPr lang="en-GB"/>
        </a:p>
      </dgm:t>
    </dgm:pt>
    <dgm:pt modelId="{FD94F710-5B17-498C-854E-59BA4B922BFC}" type="pres">
      <dgm:prSet presAssocID="{DAAAAB5C-4CAE-4D06-B874-16CB9FBED744}" presName="dummy" presStyleCnt="0"/>
      <dgm:spPr/>
    </dgm:pt>
    <dgm:pt modelId="{2643381B-794A-466F-B7EE-264EA4819CC5}" type="pres">
      <dgm:prSet presAssocID="{DAAAAB5C-4CAE-4D06-B874-16CB9FBED744}" presName="node" presStyleLbl="revTx" presStyleIdx="5" presStyleCnt="8">
        <dgm:presLayoutVars>
          <dgm:bulletEnabled val="1"/>
        </dgm:presLayoutVars>
      </dgm:prSet>
      <dgm:spPr/>
      <dgm:t>
        <a:bodyPr/>
        <a:lstStyle/>
        <a:p>
          <a:endParaRPr lang="en-GB"/>
        </a:p>
      </dgm:t>
    </dgm:pt>
    <dgm:pt modelId="{508D02DE-E912-4EEF-BF3E-7B7B754F129B}" type="pres">
      <dgm:prSet presAssocID="{3D1EAE1E-AB14-4A97-811A-B705924B1109}" presName="sibTrans" presStyleLbl="node1" presStyleIdx="5" presStyleCnt="8"/>
      <dgm:spPr/>
      <dgm:t>
        <a:bodyPr/>
        <a:lstStyle/>
        <a:p>
          <a:endParaRPr lang="en-GB"/>
        </a:p>
      </dgm:t>
    </dgm:pt>
    <dgm:pt modelId="{7B18A20B-920C-4B58-B3AD-F702AC2371CA}" type="pres">
      <dgm:prSet presAssocID="{53A87A37-52E5-4EA3-A226-C9BE10CA80B8}" presName="dummy" presStyleCnt="0"/>
      <dgm:spPr/>
    </dgm:pt>
    <dgm:pt modelId="{2163FF31-79B8-4332-A672-F7C8343E6543}" type="pres">
      <dgm:prSet presAssocID="{53A87A37-52E5-4EA3-A226-C9BE10CA80B8}" presName="node" presStyleLbl="revTx" presStyleIdx="6" presStyleCnt="8">
        <dgm:presLayoutVars>
          <dgm:bulletEnabled val="1"/>
        </dgm:presLayoutVars>
      </dgm:prSet>
      <dgm:spPr/>
      <dgm:t>
        <a:bodyPr/>
        <a:lstStyle/>
        <a:p>
          <a:endParaRPr lang="en-GB"/>
        </a:p>
      </dgm:t>
    </dgm:pt>
    <dgm:pt modelId="{AC99D545-AD3E-423E-9034-7C962E3B08B2}" type="pres">
      <dgm:prSet presAssocID="{37CA696A-9802-4639-B686-982E5B78E20C}" presName="sibTrans" presStyleLbl="node1" presStyleIdx="6" presStyleCnt="8"/>
      <dgm:spPr/>
      <dgm:t>
        <a:bodyPr/>
        <a:lstStyle/>
        <a:p>
          <a:endParaRPr lang="en-GB"/>
        </a:p>
      </dgm:t>
    </dgm:pt>
    <dgm:pt modelId="{07F3749D-D1A8-46BA-AE1E-71F052976D15}" type="pres">
      <dgm:prSet presAssocID="{6411F2B2-F554-4F99-A60C-5BE805A61B2C}" presName="dummy" presStyleCnt="0"/>
      <dgm:spPr/>
    </dgm:pt>
    <dgm:pt modelId="{C5D23474-BC44-409A-89FB-C4B311948052}" type="pres">
      <dgm:prSet presAssocID="{6411F2B2-F554-4F99-A60C-5BE805A61B2C}" presName="node" presStyleLbl="revTx" presStyleIdx="7" presStyleCnt="8">
        <dgm:presLayoutVars>
          <dgm:bulletEnabled val="1"/>
        </dgm:presLayoutVars>
      </dgm:prSet>
      <dgm:spPr/>
      <dgm:t>
        <a:bodyPr/>
        <a:lstStyle/>
        <a:p>
          <a:endParaRPr lang="en-GB"/>
        </a:p>
      </dgm:t>
    </dgm:pt>
    <dgm:pt modelId="{7AB65077-7002-4F14-812C-CD90F81A2B9C}" type="pres">
      <dgm:prSet presAssocID="{2B2E4F39-8AFE-4DA9-B47E-076974BDA833}" presName="sibTrans" presStyleLbl="node1" presStyleIdx="7" presStyleCnt="8" custScaleX="115410" custLinFactNeighborX="1232" custLinFactNeighborY="1059"/>
      <dgm:spPr/>
      <dgm:t>
        <a:bodyPr/>
        <a:lstStyle/>
        <a:p>
          <a:endParaRPr lang="en-GB"/>
        </a:p>
      </dgm:t>
    </dgm:pt>
  </dgm:ptLst>
  <dgm:cxnLst>
    <dgm:cxn modelId="{3276B1D3-B939-47AB-A930-49AE0313DCF0}" srcId="{2237C6E8-8444-43F0-A82F-302A920216E5}" destId="{04791B29-B2CF-4D90-BB56-1E89111360E0}" srcOrd="1" destOrd="0" parTransId="{22520661-8C3C-4536-98F7-310985DBFEE0}" sibTransId="{E10C79B8-0BC6-4E47-AA61-53F5EE9A9A0D}"/>
    <dgm:cxn modelId="{3D3E873A-0222-46D9-9F9F-22334E7D6D2B}" type="presOf" srcId="{53A87A37-52E5-4EA3-A226-C9BE10CA80B8}" destId="{2163FF31-79B8-4332-A672-F7C8343E6543}" srcOrd="0" destOrd="0" presId="urn:microsoft.com/office/officeart/2005/8/layout/cycle1"/>
    <dgm:cxn modelId="{A6488FC5-02F0-48AA-93BF-117FB4F666E6}" type="presOf" srcId="{3D1EAE1E-AB14-4A97-811A-B705924B1109}" destId="{508D02DE-E912-4EEF-BF3E-7B7B754F129B}" srcOrd="0" destOrd="0" presId="urn:microsoft.com/office/officeart/2005/8/layout/cycle1"/>
    <dgm:cxn modelId="{DEB77479-120A-4A44-9A97-852F9FA37FB4}" srcId="{2237C6E8-8444-43F0-A82F-302A920216E5}" destId="{53A87A37-52E5-4EA3-A226-C9BE10CA80B8}" srcOrd="6" destOrd="0" parTransId="{4713B14C-B935-459A-A81E-BC27F9761111}" sibTransId="{37CA696A-9802-4639-B686-982E5B78E20C}"/>
    <dgm:cxn modelId="{AE3DB840-1A27-46F6-9BC5-D7FE8ADEEED2}" type="presOf" srcId="{6BED489E-089E-41F5-9256-2A2394458933}" destId="{0352A9FD-70B9-4AEE-A933-D4B84379B8AE}" srcOrd="0" destOrd="0" presId="urn:microsoft.com/office/officeart/2005/8/layout/cycle1"/>
    <dgm:cxn modelId="{C6E621BB-82D4-413F-974D-1A5E9BA88F18}" type="presOf" srcId="{D1D897A8-C590-47ED-9FED-797CCC6B70B8}" destId="{4A4F9601-DA6E-4CFC-876F-FDA3B620AFE0}" srcOrd="0" destOrd="0" presId="urn:microsoft.com/office/officeart/2005/8/layout/cycle1"/>
    <dgm:cxn modelId="{6D15FD4B-7E96-4530-953B-8E2A67598676}" srcId="{2237C6E8-8444-43F0-A82F-302A920216E5}" destId="{413F87F2-4C05-465B-97EE-E2DF3C46D0DA}" srcOrd="4" destOrd="0" parTransId="{409E82AD-569D-41BE-9195-D444972BEFDF}" sibTransId="{9237BF00-039A-4B3B-AA01-48C6338D2270}"/>
    <dgm:cxn modelId="{66E44149-4077-4F58-B57B-706C72BD8557}" type="presOf" srcId="{6411F2B2-F554-4F99-A60C-5BE805A61B2C}" destId="{C5D23474-BC44-409A-89FB-C4B311948052}" srcOrd="0" destOrd="0" presId="urn:microsoft.com/office/officeart/2005/8/layout/cycle1"/>
    <dgm:cxn modelId="{AA7799CC-23A2-4F79-9DC0-0CA1B43ECA88}" srcId="{2237C6E8-8444-43F0-A82F-302A920216E5}" destId="{DAAAAB5C-4CAE-4D06-B874-16CB9FBED744}" srcOrd="5" destOrd="0" parTransId="{00FFF3E0-D9D6-423A-A7DC-B171106F84D6}" sibTransId="{3D1EAE1E-AB14-4A97-811A-B705924B1109}"/>
    <dgm:cxn modelId="{829585F4-D83A-45E2-AB5D-38A987389D2A}" type="presOf" srcId="{2C88798E-C0D5-4A69-B8A2-2576E8B9113B}" destId="{FEC914D7-5B49-4A63-AFB9-B9473FCB6D03}" srcOrd="0" destOrd="0" presId="urn:microsoft.com/office/officeart/2005/8/layout/cycle1"/>
    <dgm:cxn modelId="{AEE4333A-F7E0-4296-B58D-6B8886A6078C}" type="presOf" srcId="{9237BF00-039A-4B3B-AA01-48C6338D2270}" destId="{9FE110C1-2B48-48AB-9D76-94D1D6588D38}" srcOrd="0" destOrd="0" presId="urn:microsoft.com/office/officeart/2005/8/layout/cycle1"/>
    <dgm:cxn modelId="{B042150F-01AB-452B-9E93-D269D0EA0E0C}" type="presOf" srcId="{37CA696A-9802-4639-B686-982E5B78E20C}" destId="{AC99D545-AD3E-423E-9034-7C962E3B08B2}" srcOrd="0" destOrd="0" presId="urn:microsoft.com/office/officeart/2005/8/layout/cycle1"/>
    <dgm:cxn modelId="{13F754C1-34AB-4B0B-BA0B-CCA65AAE11D8}" type="presOf" srcId="{413F87F2-4C05-465B-97EE-E2DF3C46D0DA}" destId="{FFA6A985-1306-4056-998C-7598B7662907}" srcOrd="0" destOrd="0" presId="urn:microsoft.com/office/officeart/2005/8/layout/cycle1"/>
    <dgm:cxn modelId="{C08684DC-C2BC-4D93-A75C-C7E5491047F6}" type="presOf" srcId="{2B2E4F39-8AFE-4DA9-B47E-076974BDA833}" destId="{7AB65077-7002-4F14-812C-CD90F81A2B9C}" srcOrd="0" destOrd="0" presId="urn:microsoft.com/office/officeart/2005/8/layout/cycle1"/>
    <dgm:cxn modelId="{A75F2419-3C2D-4B34-AFB8-EEAC26183BBC}" type="presOf" srcId="{2237C6E8-8444-43F0-A82F-302A920216E5}" destId="{D81A93DA-0EA1-4AFD-B876-AF87C8474902}" srcOrd="0" destOrd="0" presId="urn:microsoft.com/office/officeart/2005/8/layout/cycle1"/>
    <dgm:cxn modelId="{31202275-3AF2-4099-85B5-EF195A5A0663}" srcId="{2237C6E8-8444-43F0-A82F-302A920216E5}" destId="{D1D897A8-C590-47ED-9FED-797CCC6B70B8}" srcOrd="3" destOrd="0" parTransId="{AF6353BB-112D-410C-9B12-1F1400A0360A}" sibTransId="{BE0DA46B-EE85-427A-A026-EB66B0F89948}"/>
    <dgm:cxn modelId="{7617102A-DA7A-4652-9363-F3C94C9C64AB}" type="presOf" srcId="{4BD7936D-FAF3-4C7B-91D5-4CCC44111070}" destId="{53B6A358-9B01-4565-89B8-1932BFF9BCF7}" srcOrd="0" destOrd="0" presId="urn:microsoft.com/office/officeart/2005/8/layout/cycle1"/>
    <dgm:cxn modelId="{4296B5C5-1DFC-47C8-85A0-BACF7AAC3A85}" type="presOf" srcId="{BE0DA46B-EE85-427A-A026-EB66B0F89948}" destId="{A4635423-3BC5-4633-9D2E-3ADD8BFF7509}" srcOrd="0" destOrd="0" presId="urn:microsoft.com/office/officeart/2005/8/layout/cycle1"/>
    <dgm:cxn modelId="{DC492EDA-DF43-488E-BF3B-6F8EC7687287}" srcId="{2237C6E8-8444-43F0-A82F-302A920216E5}" destId="{2C88798E-C0D5-4A69-B8A2-2576E8B9113B}" srcOrd="2" destOrd="0" parTransId="{69FF4BDA-AB1B-4A3A-8EB2-7B611C1B2700}" sibTransId="{6BED489E-089E-41F5-9256-2A2394458933}"/>
    <dgm:cxn modelId="{F9C4D04E-98D7-4710-BDF5-5CF5CBEDC8E2}" type="presOf" srcId="{DAAAAB5C-4CAE-4D06-B874-16CB9FBED744}" destId="{2643381B-794A-466F-B7EE-264EA4819CC5}" srcOrd="0" destOrd="0" presId="urn:microsoft.com/office/officeart/2005/8/layout/cycle1"/>
    <dgm:cxn modelId="{95D24DB4-228E-4ED1-B477-CAE9F3CF4CBF}" type="presOf" srcId="{04791B29-B2CF-4D90-BB56-1E89111360E0}" destId="{9FF38A2F-660C-4744-AECA-08E3813DCA60}" srcOrd="0" destOrd="0" presId="urn:microsoft.com/office/officeart/2005/8/layout/cycle1"/>
    <dgm:cxn modelId="{9EB00DA9-07FB-4E63-9577-7493B6414710}" type="presOf" srcId="{4630C9AD-B79A-4685-A87E-46C6FFC7BF4B}" destId="{39E52F47-DADE-470E-9065-0E2B0D93827F}" srcOrd="0" destOrd="0" presId="urn:microsoft.com/office/officeart/2005/8/layout/cycle1"/>
    <dgm:cxn modelId="{2B41EF0C-2D72-40B2-BC87-E2B76128BE57}" srcId="{2237C6E8-8444-43F0-A82F-302A920216E5}" destId="{4630C9AD-B79A-4685-A87E-46C6FFC7BF4B}" srcOrd="0" destOrd="0" parTransId="{A128B321-E4D0-40B0-85E3-743C7E75E7EE}" sibTransId="{4BD7936D-FAF3-4C7B-91D5-4CCC44111070}"/>
    <dgm:cxn modelId="{1846BC1F-43FD-4126-AAD9-69815FDF809D}" srcId="{2237C6E8-8444-43F0-A82F-302A920216E5}" destId="{6411F2B2-F554-4F99-A60C-5BE805A61B2C}" srcOrd="7" destOrd="0" parTransId="{677EAC14-4E87-4E34-9ACA-1964C7037CE8}" sibTransId="{2B2E4F39-8AFE-4DA9-B47E-076974BDA833}"/>
    <dgm:cxn modelId="{DC814D0D-EC66-4062-B60D-4AE0D78A9AEA}" type="presOf" srcId="{E10C79B8-0BC6-4E47-AA61-53F5EE9A9A0D}" destId="{815BD901-2212-4D50-A017-3AD4487FCE2E}" srcOrd="0" destOrd="0" presId="urn:microsoft.com/office/officeart/2005/8/layout/cycle1"/>
    <dgm:cxn modelId="{9D9F5092-8724-4385-ABA3-62A891FD4C4E}" type="presParOf" srcId="{D81A93DA-0EA1-4AFD-B876-AF87C8474902}" destId="{1FDFC246-D9D6-4718-86F9-F9F3E3FFF86B}" srcOrd="0" destOrd="0" presId="urn:microsoft.com/office/officeart/2005/8/layout/cycle1"/>
    <dgm:cxn modelId="{321C98AB-29BD-4905-ABB1-ACDB4F1D0E52}" type="presParOf" srcId="{D81A93DA-0EA1-4AFD-B876-AF87C8474902}" destId="{39E52F47-DADE-470E-9065-0E2B0D93827F}" srcOrd="1" destOrd="0" presId="urn:microsoft.com/office/officeart/2005/8/layout/cycle1"/>
    <dgm:cxn modelId="{B6639D5A-A438-4D15-BE32-561646C44BEF}" type="presParOf" srcId="{D81A93DA-0EA1-4AFD-B876-AF87C8474902}" destId="{53B6A358-9B01-4565-89B8-1932BFF9BCF7}" srcOrd="2" destOrd="0" presId="urn:microsoft.com/office/officeart/2005/8/layout/cycle1"/>
    <dgm:cxn modelId="{22E51757-4880-459F-9ABE-5A0CF9FF5960}" type="presParOf" srcId="{D81A93DA-0EA1-4AFD-B876-AF87C8474902}" destId="{47F1C232-59C2-4401-8776-F937B33CA43D}" srcOrd="3" destOrd="0" presId="urn:microsoft.com/office/officeart/2005/8/layout/cycle1"/>
    <dgm:cxn modelId="{5010EFA8-275A-4B01-89AB-E42654AB8066}" type="presParOf" srcId="{D81A93DA-0EA1-4AFD-B876-AF87C8474902}" destId="{9FF38A2F-660C-4744-AECA-08E3813DCA60}" srcOrd="4" destOrd="0" presId="urn:microsoft.com/office/officeart/2005/8/layout/cycle1"/>
    <dgm:cxn modelId="{915BEC81-5AFA-47F4-89C3-8435E8C255B2}" type="presParOf" srcId="{D81A93DA-0EA1-4AFD-B876-AF87C8474902}" destId="{815BD901-2212-4D50-A017-3AD4487FCE2E}" srcOrd="5" destOrd="0" presId="urn:microsoft.com/office/officeart/2005/8/layout/cycle1"/>
    <dgm:cxn modelId="{E52B829F-BF93-48A2-B014-DDDB3233A2D1}" type="presParOf" srcId="{D81A93DA-0EA1-4AFD-B876-AF87C8474902}" destId="{EA9C49C9-4FC7-4E57-B644-C1087F5B0DE3}" srcOrd="6" destOrd="0" presId="urn:microsoft.com/office/officeart/2005/8/layout/cycle1"/>
    <dgm:cxn modelId="{9D537DAA-BF82-41D4-A095-A09BD87FC14D}" type="presParOf" srcId="{D81A93DA-0EA1-4AFD-B876-AF87C8474902}" destId="{FEC914D7-5B49-4A63-AFB9-B9473FCB6D03}" srcOrd="7" destOrd="0" presId="urn:microsoft.com/office/officeart/2005/8/layout/cycle1"/>
    <dgm:cxn modelId="{5996E172-3328-4ED9-B653-32BC53D2FA96}" type="presParOf" srcId="{D81A93DA-0EA1-4AFD-B876-AF87C8474902}" destId="{0352A9FD-70B9-4AEE-A933-D4B84379B8AE}" srcOrd="8" destOrd="0" presId="urn:microsoft.com/office/officeart/2005/8/layout/cycle1"/>
    <dgm:cxn modelId="{46850179-0353-4AB3-BE7C-B3E7838E1BB9}" type="presParOf" srcId="{D81A93DA-0EA1-4AFD-B876-AF87C8474902}" destId="{B5FCDC91-A1B6-4F98-90D9-FB709CB818E8}" srcOrd="9" destOrd="0" presId="urn:microsoft.com/office/officeart/2005/8/layout/cycle1"/>
    <dgm:cxn modelId="{B5E381B0-22A1-4AC4-A9A2-FB227C1E6F73}" type="presParOf" srcId="{D81A93DA-0EA1-4AFD-B876-AF87C8474902}" destId="{4A4F9601-DA6E-4CFC-876F-FDA3B620AFE0}" srcOrd="10" destOrd="0" presId="urn:microsoft.com/office/officeart/2005/8/layout/cycle1"/>
    <dgm:cxn modelId="{0A2BCE09-6352-49D7-AF39-C62CF67C8763}" type="presParOf" srcId="{D81A93DA-0EA1-4AFD-B876-AF87C8474902}" destId="{A4635423-3BC5-4633-9D2E-3ADD8BFF7509}" srcOrd="11" destOrd="0" presId="urn:microsoft.com/office/officeart/2005/8/layout/cycle1"/>
    <dgm:cxn modelId="{FB48FA14-4E5B-46E3-A274-841A73CF691D}" type="presParOf" srcId="{D81A93DA-0EA1-4AFD-B876-AF87C8474902}" destId="{16BB0F49-55F8-4419-96AC-9FA930E366F5}" srcOrd="12" destOrd="0" presId="urn:microsoft.com/office/officeart/2005/8/layout/cycle1"/>
    <dgm:cxn modelId="{D4376CDF-B514-424B-B90F-B436A164FB67}" type="presParOf" srcId="{D81A93DA-0EA1-4AFD-B876-AF87C8474902}" destId="{FFA6A985-1306-4056-998C-7598B7662907}" srcOrd="13" destOrd="0" presId="urn:microsoft.com/office/officeart/2005/8/layout/cycle1"/>
    <dgm:cxn modelId="{4B4B5233-650E-41BD-A2E1-BCAB5F962A34}" type="presParOf" srcId="{D81A93DA-0EA1-4AFD-B876-AF87C8474902}" destId="{9FE110C1-2B48-48AB-9D76-94D1D6588D38}" srcOrd="14" destOrd="0" presId="urn:microsoft.com/office/officeart/2005/8/layout/cycle1"/>
    <dgm:cxn modelId="{C0FF1B37-185E-436F-BDCC-7861B2156748}" type="presParOf" srcId="{D81A93DA-0EA1-4AFD-B876-AF87C8474902}" destId="{FD94F710-5B17-498C-854E-59BA4B922BFC}" srcOrd="15" destOrd="0" presId="urn:microsoft.com/office/officeart/2005/8/layout/cycle1"/>
    <dgm:cxn modelId="{83ABA591-8C78-4A26-BFBF-7AE1A836E68A}" type="presParOf" srcId="{D81A93DA-0EA1-4AFD-B876-AF87C8474902}" destId="{2643381B-794A-466F-B7EE-264EA4819CC5}" srcOrd="16" destOrd="0" presId="urn:microsoft.com/office/officeart/2005/8/layout/cycle1"/>
    <dgm:cxn modelId="{6E9CC219-74B7-46BC-84CE-2EEC51CEA1F4}" type="presParOf" srcId="{D81A93DA-0EA1-4AFD-B876-AF87C8474902}" destId="{508D02DE-E912-4EEF-BF3E-7B7B754F129B}" srcOrd="17" destOrd="0" presId="urn:microsoft.com/office/officeart/2005/8/layout/cycle1"/>
    <dgm:cxn modelId="{36103F2D-7F89-473E-953B-985933B780A2}" type="presParOf" srcId="{D81A93DA-0EA1-4AFD-B876-AF87C8474902}" destId="{7B18A20B-920C-4B58-B3AD-F702AC2371CA}" srcOrd="18" destOrd="0" presId="urn:microsoft.com/office/officeart/2005/8/layout/cycle1"/>
    <dgm:cxn modelId="{96761388-0110-4A52-875D-C7FD5E79ACF1}" type="presParOf" srcId="{D81A93DA-0EA1-4AFD-B876-AF87C8474902}" destId="{2163FF31-79B8-4332-A672-F7C8343E6543}" srcOrd="19" destOrd="0" presId="urn:microsoft.com/office/officeart/2005/8/layout/cycle1"/>
    <dgm:cxn modelId="{7B04283A-79E5-482C-941B-AD78A8CCC532}" type="presParOf" srcId="{D81A93DA-0EA1-4AFD-B876-AF87C8474902}" destId="{AC99D545-AD3E-423E-9034-7C962E3B08B2}" srcOrd="20" destOrd="0" presId="urn:microsoft.com/office/officeart/2005/8/layout/cycle1"/>
    <dgm:cxn modelId="{37E8F798-421A-42AB-82BA-5F7CEAFD895E}" type="presParOf" srcId="{D81A93DA-0EA1-4AFD-B876-AF87C8474902}" destId="{07F3749D-D1A8-46BA-AE1E-71F052976D15}" srcOrd="21" destOrd="0" presId="urn:microsoft.com/office/officeart/2005/8/layout/cycle1"/>
    <dgm:cxn modelId="{9B417E50-F134-4BFA-B4A1-4942ADCC48D0}" type="presParOf" srcId="{D81A93DA-0EA1-4AFD-B876-AF87C8474902}" destId="{C5D23474-BC44-409A-89FB-C4B311948052}" srcOrd="22" destOrd="0" presId="urn:microsoft.com/office/officeart/2005/8/layout/cycle1"/>
    <dgm:cxn modelId="{578250A7-1A3A-4FD8-B558-32F77BBD3536}" type="presParOf" srcId="{D81A93DA-0EA1-4AFD-B876-AF87C8474902}" destId="{7AB65077-7002-4F14-812C-CD90F81A2B9C}" srcOrd="23" destOrd="0" presId="urn:microsoft.com/office/officeart/2005/8/layout/cycle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BBC07A-D144-49CE-B333-CDBEC79878C2}"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hi-IN"/>
        </a:p>
      </dgm:t>
    </dgm:pt>
    <dgm:pt modelId="{BC18F0C7-3C11-4C3E-9DA1-32FFAD87C960}">
      <dgm:prSet custT="1"/>
      <dgm:spPr/>
      <dgm:t>
        <a:bodyPr/>
        <a:lstStyle/>
        <a:p>
          <a:pPr algn="ctr"/>
          <a:r>
            <a:rPr lang="en-US" sz="1800" i="1" dirty="0">
              <a:hlinkClick xmlns:r="http://schemas.openxmlformats.org/officeDocument/2006/relationships" r:id="rId1">
                <a:extLst>
                  <a:ext uri="{A12FA001-AC4F-418D-AE19-62706E023703}">
                    <ahyp:hlinkClr xmlns="" xmlns:ahyp="http://schemas.microsoft.com/office/drawing/2018/hyperlinkcolor" val="tx"/>
                  </a:ext>
                </a:extLst>
              </a:hlinkClick>
            </a:rPr>
            <a:t>Domestic Architectures</a:t>
          </a:r>
          <a:endParaRPr lang="en-US" sz="1800" i="1" dirty="0"/>
        </a:p>
      </dgm:t>
    </dgm:pt>
    <dgm:pt modelId="{6823151F-6722-4B2E-BB35-D8023286F90F}" type="parTrans" cxnId="{D2037313-2BD2-4B86-8A32-C8F5F19AF667}">
      <dgm:prSet/>
      <dgm:spPr/>
      <dgm:t>
        <a:bodyPr/>
        <a:lstStyle/>
        <a:p>
          <a:endParaRPr lang="hi-IN" sz="1800" i="1">
            <a:solidFill>
              <a:schemeClr val="bg1"/>
            </a:solidFill>
          </a:endParaRPr>
        </a:p>
      </dgm:t>
    </dgm:pt>
    <dgm:pt modelId="{4A4BD781-9BCF-4307-8C10-00857AAB1E0C}" type="sibTrans" cxnId="{D2037313-2BD2-4B86-8A32-C8F5F19AF667}">
      <dgm:prSet/>
      <dgm:spPr/>
      <dgm:t>
        <a:bodyPr/>
        <a:lstStyle/>
        <a:p>
          <a:endParaRPr lang="hi-IN" sz="1800" i="1">
            <a:solidFill>
              <a:schemeClr val="bg1"/>
            </a:solidFill>
          </a:endParaRPr>
        </a:p>
      </dgm:t>
    </dgm:pt>
    <dgm:pt modelId="{6733D5E2-8DF5-49A8-B88C-05BEF491E0B6}">
      <dgm:prSet custT="1"/>
      <dgm:spPr/>
      <dgm:t>
        <a:bodyPr/>
        <a:lstStyle/>
        <a:p>
          <a:pPr algn="ctr"/>
          <a:r>
            <a:rPr lang="en-US" sz="1800" i="1">
              <a:hlinkClick xmlns:r="http://schemas.openxmlformats.org/officeDocument/2006/relationships" r:id="rId2">
                <a:extLst>
                  <a:ext uri="{A12FA001-AC4F-418D-AE19-62706E023703}">
                    <ahyp:hlinkClr xmlns="" xmlns:ahyp="http://schemas.microsoft.com/office/drawing/2018/hyperlinkcolor" val="tx"/>
                  </a:ext>
                </a:extLst>
              </a:hlinkClick>
            </a:rPr>
            <a:t>International Architectures</a:t>
          </a:r>
          <a:endParaRPr lang="en-US" sz="1800" i="1"/>
        </a:p>
      </dgm:t>
    </dgm:pt>
    <dgm:pt modelId="{189BE53B-7E70-4F6F-8E6C-74A2DEF65419}" type="parTrans" cxnId="{65CAFA95-75F3-419D-82AB-87F6C57DF888}">
      <dgm:prSet/>
      <dgm:spPr/>
      <dgm:t>
        <a:bodyPr/>
        <a:lstStyle/>
        <a:p>
          <a:endParaRPr lang="hi-IN" sz="1800" i="1">
            <a:solidFill>
              <a:schemeClr val="bg1"/>
            </a:solidFill>
          </a:endParaRPr>
        </a:p>
      </dgm:t>
    </dgm:pt>
    <dgm:pt modelId="{311B87CC-A0B0-416F-8355-6694B8D21963}" type="sibTrans" cxnId="{65CAFA95-75F3-419D-82AB-87F6C57DF888}">
      <dgm:prSet/>
      <dgm:spPr/>
      <dgm:t>
        <a:bodyPr/>
        <a:lstStyle/>
        <a:p>
          <a:endParaRPr lang="hi-IN" sz="1800" i="1">
            <a:solidFill>
              <a:schemeClr val="bg1"/>
            </a:solidFill>
          </a:endParaRPr>
        </a:p>
      </dgm:t>
    </dgm:pt>
    <dgm:pt modelId="{7432197D-E0CA-4AB6-845C-0E3D6379D0FB}">
      <dgm:prSet custT="1"/>
      <dgm:spPr/>
      <dgm:t>
        <a:bodyPr/>
        <a:lstStyle/>
        <a:p>
          <a:pPr algn="ctr"/>
          <a:r>
            <a:rPr lang="en-US" sz="1800" i="1">
              <a:hlinkClick xmlns:r="http://schemas.openxmlformats.org/officeDocument/2006/relationships" r:id="rId3">
                <a:extLst>
                  <a:ext uri="{A12FA001-AC4F-418D-AE19-62706E023703}">
                    <ahyp:hlinkClr xmlns="" xmlns:ahyp="http://schemas.microsoft.com/office/drawing/2018/hyperlinkcolor" val="tx"/>
                  </a:ext>
                </a:extLst>
              </a:hlinkClick>
            </a:rPr>
            <a:t>Demo Video</a:t>
          </a:r>
          <a:endParaRPr lang="en-US" sz="1800" i="1"/>
        </a:p>
      </dgm:t>
    </dgm:pt>
    <dgm:pt modelId="{331A6C81-6111-464F-93C6-77F35DEE3703}" type="parTrans" cxnId="{88BE4E09-7117-4908-B979-0532D49B38DF}">
      <dgm:prSet/>
      <dgm:spPr/>
      <dgm:t>
        <a:bodyPr/>
        <a:lstStyle/>
        <a:p>
          <a:endParaRPr lang="hi-IN" sz="1800" i="1">
            <a:solidFill>
              <a:schemeClr val="bg1"/>
            </a:solidFill>
          </a:endParaRPr>
        </a:p>
      </dgm:t>
    </dgm:pt>
    <dgm:pt modelId="{6A9EF682-EDC9-4023-9FF9-8455033B2556}" type="sibTrans" cxnId="{88BE4E09-7117-4908-B979-0532D49B38DF}">
      <dgm:prSet/>
      <dgm:spPr/>
      <dgm:t>
        <a:bodyPr/>
        <a:lstStyle/>
        <a:p>
          <a:endParaRPr lang="hi-IN" sz="1800" i="1">
            <a:solidFill>
              <a:schemeClr val="bg1"/>
            </a:solidFill>
          </a:endParaRPr>
        </a:p>
      </dgm:t>
    </dgm:pt>
    <dgm:pt modelId="{C745194B-89B9-4DDA-A1C9-FF044CCC4C3F}">
      <dgm:prSet custT="1"/>
      <dgm:spPr/>
      <dgm:t>
        <a:bodyPr/>
        <a:lstStyle/>
        <a:p>
          <a:pPr algn="ctr"/>
          <a:r>
            <a:rPr lang="en-US" sz="1800" i="1">
              <a:hlinkClick xmlns:r="http://schemas.openxmlformats.org/officeDocument/2006/relationships" r:id="rId4">
                <a:extLst>
                  <a:ext uri="{A12FA001-AC4F-418D-AE19-62706E023703}">
                    <ahyp:hlinkClr xmlns="" xmlns:ahyp="http://schemas.microsoft.com/office/drawing/2018/hyperlinkcolor" val="tx"/>
                  </a:ext>
                </a:extLst>
              </a:hlinkClick>
            </a:rPr>
            <a:t>Video Tutorials</a:t>
          </a:r>
          <a:endParaRPr lang="en-US" sz="1800" i="1"/>
        </a:p>
      </dgm:t>
    </dgm:pt>
    <dgm:pt modelId="{55458862-F97D-403E-B434-BACA76EE62FD}" type="parTrans" cxnId="{AECFF1BF-1A7F-423F-893D-D7637106E6D8}">
      <dgm:prSet/>
      <dgm:spPr/>
      <dgm:t>
        <a:bodyPr/>
        <a:lstStyle/>
        <a:p>
          <a:endParaRPr lang="hi-IN" sz="1800" i="1">
            <a:solidFill>
              <a:schemeClr val="bg1"/>
            </a:solidFill>
          </a:endParaRPr>
        </a:p>
      </dgm:t>
    </dgm:pt>
    <dgm:pt modelId="{58F39F54-CE4C-440D-8698-38899597020C}" type="sibTrans" cxnId="{AECFF1BF-1A7F-423F-893D-D7637106E6D8}">
      <dgm:prSet/>
      <dgm:spPr/>
      <dgm:t>
        <a:bodyPr/>
        <a:lstStyle/>
        <a:p>
          <a:endParaRPr lang="hi-IN" sz="1800" i="1">
            <a:solidFill>
              <a:schemeClr val="bg1"/>
            </a:solidFill>
          </a:endParaRPr>
        </a:p>
      </dgm:t>
    </dgm:pt>
    <dgm:pt modelId="{2B62B967-F97E-48A1-B40E-16CEE504923A}">
      <dgm:prSet custT="1"/>
      <dgm:spPr/>
      <dgm:t>
        <a:bodyPr/>
        <a:lstStyle/>
        <a:p>
          <a:pPr algn="ctr"/>
          <a:r>
            <a:rPr lang="en-US" sz="1800" i="1" dirty="0">
              <a:hlinkClick xmlns:r="http://schemas.openxmlformats.org/officeDocument/2006/relationships" r:id="rId5">
                <a:extLst>
                  <a:ext uri="{A12FA001-AC4F-418D-AE19-62706E023703}">
                    <ahyp:hlinkClr xmlns="" xmlns:ahyp="http://schemas.microsoft.com/office/drawing/2018/hyperlinkcolor" val="tx"/>
                  </a:ext>
                </a:extLst>
              </a:hlinkClick>
            </a:rPr>
            <a:t>Sample Voice Overs, Jingles and Melodies</a:t>
          </a:r>
          <a:endParaRPr lang="en-US" sz="1800" i="1" dirty="0"/>
        </a:p>
      </dgm:t>
    </dgm:pt>
    <dgm:pt modelId="{A006957F-B637-460E-8AAF-AF7D7D26FE54}" type="parTrans" cxnId="{BFB066B7-D85B-4429-847A-90EE40F0E6BD}">
      <dgm:prSet/>
      <dgm:spPr/>
      <dgm:t>
        <a:bodyPr/>
        <a:lstStyle/>
        <a:p>
          <a:endParaRPr lang="hi-IN" sz="1800" i="1">
            <a:solidFill>
              <a:schemeClr val="bg1"/>
            </a:solidFill>
          </a:endParaRPr>
        </a:p>
      </dgm:t>
    </dgm:pt>
    <dgm:pt modelId="{18FF25CA-7D54-4838-BC4F-9B37A134A73B}" type="sibTrans" cxnId="{BFB066B7-D85B-4429-847A-90EE40F0E6BD}">
      <dgm:prSet/>
      <dgm:spPr/>
      <dgm:t>
        <a:bodyPr/>
        <a:lstStyle/>
        <a:p>
          <a:endParaRPr lang="hi-IN" sz="1800" i="1">
            <a:solidFill>
              <a:schemeClr val="bg1"/>
            </a:solidFill>
          </a:endParaRPr>
        </a:p>
      </dgm:t>
    </dgm:pt>
    <dgm:pt modelId="{BDE93D15-5F9B-4BD2-BF94-E9669255ABC7}">
      <dgm:prSet custT="1"/>
      <dgm:spPr/>
      <dgm:t>
        <a:bodyPr/>
        <a:lstStyle/>
        <a:p>
          <a:pPr algn="ctr"/>
          <a:r>
            <a:rPr lang="en-US" sz="1800" i="1">
              <a:hlinkClick xmlns:r="http://schemas.openxmlformats.org/officeDocument/2006/relationships" r:id="rId6">
                <a:extLst>
                  <a:ext uri="{A12FA001-AC4F-418D-AE19-62706E023703}">
                    <ahyp:hlinkClr xmlns="" xmlns:ahyp="http://schemas.microsoft.com/office/drawing/2018/hyperlinkcolor" val="tx"/>
                  </a:ext>
                </a:extLst>
              </a:hlinkClick>
            </a:rPr>
            <a:t>DoT License / OSP Registration</a:t>
          </a:r>
          <a:endParaRPr lang="en-US" sz="1800" i="1"/>
        </a:p>
      </dgm:t>
    </dgm:pt>
    <dgm:pt modelId="{A70016E4-6D4C-4791-AF3E-A407B96CDAED}" type="parTrans" cxnId="{4F65CE96-A213-4335-AC63-9B358179D43B}">
      <dgm:prSet/>
      <dgm:spPr/>
      <dgm:t>
        <a:bodyPr/>
        <a:lstStyle/>
        <a:p>
          <a:endParaRPr lang="hi-IN" sz="1800" i="1">
            <a:solidFill>
              <a:schemeClr val="bg1"/>
            </a:solidFill>
          </a:endParaRPr>
        </a:p>
      </dgm:t>
    </dgm:pt>
    <dgm:pt modelId="{CA62BAD9-0CA9-4207-8A2C-F7D8A9E1EFA9}" type="sibTrans" cxnId="{4F65CE96-A213-4335-AC63-9B358179D43B}">
      <dgm:prSet/>
      <dgm:spPr/>
      <dgm:t>
        <a:bodyPr/>
        <a:lstStyle/>
        <a:p>
          <a:endParaRPr lang="hi-IN" sz="1800" i="1">
            <a:solidFill>
              <a:schemeClr val="bg1"/>
            </a:solidFill>
          </a:endParaRPr>
        </a:p>
      </dgm:t>
    </dgm:pt>
    <dgm:pt modelId="{65E44A2C-FFA2-4A85-8F6B-21360DE5962A}">
      <dgm:prSet custT="1"/>
      <dgm:spPr/>
      <dgm:t>
        <a:bodyPr/>
        <a:lstStyle/>
        <a:p>
          <a:pPr algn="ctr"/>
          <a:r>
            <a:rPr lang="en-US" sz="1800" i="1">
              <a:hlinkClick xmlns:r="http://schemas.openxmlformats.org/officeDocument/2006/relationships" r:id="rId7">
                <a:extLst>
                  <a:ext uri="{A12FA001-AC4F-418D-AE19-62706E023703}">
                    <ahyp:hlinkClr xmlns="" xmlns:ahyp="http://schemas.microsoft.com/office/drawing/2018/hyperlinkcolor" val="tx"/>
                  </a:ext>
                </a:extLst>
              </a:hlinkClick>
            </a:rPr>
            <a:t>PRI card / GSM Gateway / IP Phones / Headphone Buy Online</a:t>
          </a:r>
          <a:endParaRPr lang="en-US" sz="1800" i="1" dirty="0"/>
        </a:p>
      </dgm:t>
    </dgm:pt>
    <dgm:pt modelId="{840362FD-DEEE-4894-AADA-7D2BD12A99B1}" type="parTrans" cxnId="{2B941B7F-DCEF-4AB3-99AF-EA7F34574E25}">
      <dgm:prSet/>
      <dgm:spPr/>
      <dgm:t>
        <a:bodyPr/>
        <a:lstStyle/>
        <a:p>
          <a:endParaRPr lang="hi-IN" sz="1800" i="1">
            <a:solidFill>
              <a:schemeClr val="bg1"/>
            </a:solidFill>
          </a:endParaRPr>
        </a:p>
      </dgm:t>
    </dgm:pt>
    <dgm:pt modelId="{2FBC72BE-2967-423B-AFB3-1B7763079619}" type="sibTrans" cxnId="{2B941B7F-DCEF-4AB3-99AF-EA7F34574E25}">
      <dgm:prSet/>
      <dgm:spPr/>
      <dgm:t>
        <a:bodyPr/>
        <a:lstStyle/>
        <a:p>
          <a:endParaRPr lang="hi-IN" sz="1800" i="1">
            <a:solidFill>
              <a:schemeClr val="bg1"/>
            </a:solidFill>
          </a:endParaRPr>
        </a:p>
      </dgm:t>
    </dgm:pt>
    <dgm:pt modelId="{601DFACA-7DC5-4308-B501-628A1DD6269D}">
      <dgm:prSet custT="1"/>
      <dgm:spPr/>
      <dgm:t>
        <a:bodyPr/>
        <a:lstStyle/>
        <a:p>
          <a:pPr algn="ctr"/>
          <a:r>
            <a:rPr lang="en-US" sz="1800" i="1">
              <a:hlinkClick xmlns:r="http://schemas.openxmlformats.org/officeDocument/2006/relationships" r:id="rId8">
                <a:extLst>
                  <a:ext uri="{A12FA001-AC4F-418D-AE19-62706E023703}">
                    <ahyp:hlinkClr xmlns="" xmlns:ahyp="http://schemas.microsoft.com/office/drawing/2018/hyperlinkcolor" val="tx"/>
                  </a:ext>
                </a:extLst>
              </a:hlinkClick>
            </a:rPr>
            <a:t>Vendor Comparison</a:t>
          </a:r>
          <a:endParaRPr lang="en-US" sz="1800" i="1"/>
        </a:p>
      </dgm:t>
    </dgm:pt>
    <dgm:pt modelId="{786E1D66-605D-4817-9C75-619D3A2E5F1E}" type="parTrans" cxnId="{1FED3CEA-D318-4D5B-A765-BF8A02B101C0}">
      <dgm:prSet/>
      <dgm:spPr/>
      <dgm:t>
        <a:bodyPr/>
        <a:lstStyle/>
        <a:p>
          <a:endParaRPr lang="hi-IN" sz="1800" i="1">
            <a:solidFill>
              <a:schemeClr val="bg1"/>
            </a:solidFill>
          </a:endParaRPr>
        </a:p>
      </dgm:t>
    </dgm:pt>
    <dgm:pt modelId="{A279F746-8D1E-414D-8CAB-EFC95B9170F3}" type="sibTrans" cxnId="{1FED3CEA-D318-4D5B-A765-BF8A02B101C0}">
      <dgm:prSet/>
      <dgm:spPr/>
      <dgm:t>
        <a:bodyPr/>
        <a:lstStyle/>
        <a:p>
          <a:endParaRPr lang="hi-IN" sz="1800" i="1">
            <a:solidFill>
              <a:schemeClr val="bg1"/>
            </a:solidFill>
          </a:endParaRPr>
        </a:p>
      </dgm:t>
    </dgm:pt>
    <dgm:pt modelId="{75873E27-135E-4449-B28C-8EF6818A8672}">
      <dgm:prSet custT="1"/>
      <dgm:spPr/>
      <dgm:t>
        <a:bodyPr/>
        <a:lstStyle/>
        <a:p>
          <a:pPr algn="ctr"/>
          <a:r>
            <a:rPr lang="en-US" sz="1800" i="1">
              <a:hlinkClick xmlns:r="http://schemas.openxmlformats.org/officeDocument/2006/relationships" r:id="rId9">
                <a:extLst>
                  <a:ext uri="{A12FA001-AC4F-418D-AE19-62706E023703}">
                    <ahyp:hlinkClr xmlns="" xmlns:ahyp="http://schemas.microsoft.com/office/drawing/2018/hyperlinkcolor" val="tx"/>
                  </a:ext>
                </a:extLst>
              </a:hlinkClick>
            </a:rPr>
            <a:t>Avyukta CRM Demo Video</a:t>
          </a:r>
          <a:endParaRPr lang="en-US" sz="1800" i="1"/>
        </a:p>
      </dgm:t>
    </dgm:pt>
    <dgm:pt modelId="{1B623224-6E78-41AB-A3A9-A039254CCF61}" type="parTrans" cxnId="{4E532CA8-B46D-4EBF-87FB-E9B510271C9A}">
      <dgm:prSet/>
      <dgm:spPr/>
      <dgm:t>
        <a:bodyPr/>
        <a:lstStyle/>
        <a:p>
          <a:endParaRPr lang="hi-IN" sz="1800" i="1">
            <a:solidFill>
              <a:schemeClr val="bg1"/>
            </a:solidFill>
          </a:endParaRPr>
        </a:p>
      </dgm:t>
    </dgm:pt>
    <dgm:pt modelId="{ABC8B5A1-C9B2-4639-BE49-A80F65D0971D}" type="sibTrans" cxnId="{4E532CA8-B46D-4EBF-87FB-E9B510271C9A}">
      <dgm:prSet/>
      <dgm:spPr/>
      <dgm:t>
        <a:bodyPr/>
        <a:lstStyle/>
        <a:p>
          <a:endParaRPr lang="hi-IN" sz="1800" i="1">
            <a:solidFill>
              <a:schemeClr val="bg1"/>
            </a:solidFill>
          </a:endParaRPr>
        </a:p>
      </dgm:t>
    </dgm:pt>
    <dgm:pt modelId="{FB820192-5F3F-4F39-87F3-FD8F28BADA5A}">
      <dgm:prSet custT="1"/>
      <dgm:spPr/>
      <dgm:t>
        <a:bodyPr/>
        <a:lstStyle/>
        <a:p>
          <a:pPr algn="ctr"/>
          <a:r>
            <a:rPr lang="en-US" sz="1800" i="1">
              <a:hlinkClick xmlns:r="http://schemas.openxmlformats.org/officeDocument/2006/relationships" r:id="rId9">
                <a:extLst>
                  <a:ext uri="{A12FA001-AC4F-418D-AE19-62706E023703}">
                    <ahyp:hlinkClr xmlns="" xmlns:ahyp="http://schemas.microsoft.com/office/drawing/2018/hyperlinkcolor" val="tx"/>
                  </a:ext>
                </a:extLst>
              </a:hlinkClick>
            </a:rPr>
            <a:t>Avyukta Sales CRM Demo Video</a:t>
          </a:r>
          <a:endParaRPr lang="en-US" sz="1800" i="1"/>
        </a:p>
      </dgm:t>
    </dgm:pt>
    <dgm:pt modelId="{E1044F3E-0D4B-42D9-8D7F-CF87F8619008}" type="parTrans" cxnId="{CC6F077B-4FC7-4BC2-B5F3-2E2AC4CBC7CA}">
      <dgm:prSet/>
      <dgm:spPr/>
      <dgm:t>
        <a:bodyPr/>
        <a:lstStyle/>
        <a:p>
          <a:endParaRPr lang="hi-IN" sz="1800" i="1">
            <a:solidFill>
              <a:schemeClr val="bg1"/>
            </a:solidFill>
          </a:endParaRPr>
        </a:p>
      </dgm:t>
    </dgm:pt>
    <dgm:pt modelId="{53AA1D79-F6A4-4FC9-83E2-BB7BD833ED38}" type="sibTrans" cxnId="{CC6F077B-4FC7-4BC2-B5F3-2E2AC4CBC7CA}">
      <dgm:prSet/>
      <dgm:spPr/>
      <dgm:t>
        <a:bodyPr/>
        <a:lstStyle/>
        <a:p>
          <a:endParaRPr lang="hi-IN" sz="1800" i="1">
            <a:solidFill>
              <a:schemeClr val="bg1"/>
            </a:solidFill>
          </a:endParaRPr>
        </a:p>
      </dgm:t>
    </dgm:pt>
    <dgm:pt modelId="{631C6668-760C-44D9-81F8-C8DE09C9C23B}">
      <dgm:prSet custT="1"/>
      <dgm:spPr/>
      <dgm:t>
        <a:bodyPr/>
        <a:lstStyle/>
        <a:p>
          <a:pPr algn="ctr"/>
          <a:r>
            <a:rPr lang="en-US" sz="1800" i="1" dirty="0">
              <a:hlinkClick xmlns:r="http://schemas.openxmlformats.org/officeDocument/2006/relationships" r:id="rId9">
                <a:extLst>
                  <a:ext uri="{A12FA001-AC4F-418D-AE19-62706E023703}">
                    <ahyp:hlinkClr xmlns="" xmlns:ahyp="http://schemas.microsoft.com/office/drawing/2018/hyperlinkcolor" val="tx"/>
                  </a:ext>
                </a:extLst>
              </a:hlinkClick>
            </a:rPr>
            <a:t>Avyukta Task CRM Demo Video</a:t>
          </a:r>
          <a:endParaRPr lang="en-US" sz="1800" i="1" dirty="0"/>
        </a:p>
      </dgm:t>
    </dgm:pt>
    <dgm:pt modelId="{3B1BE28D-589D-4A86-A4CD-EB4AB8F84B1D}" type="parTrans" cxnId="{A6BEBDCD-126D-41E5-96D0-D2B22A9E8B2E}">
      <dgm:prSet/>
      <dgm:spPr/>
      <dgm:t>
        <a:bodyPr/>
        <a:lstStyle/>
        <a:p>
          <a:endParaRPr lang="hi-IN" sz="1800" i="1">
            <a:solidFill>
              <a:schemeClr val="bg1"/>
            </a:solidFill>
          </a:endParaRPr>
        </a:p>
      </dgm:t>
    </dgm:pt>
    <dgm:pt modelId="{3D61D4DD-F620-4A68-95F0-6428E3210290}" type="sibTrans" cxnId="{A6BEBDCD-126D-41E5-96D0-D2B22A9E8B2E}">
      <dgm:prSet/>
      <dgm:spPr/>
      <dgm:t>
        <a:bodyPr/>
        <a:lstStyle/>
        <a:p>
          <a:endParaRPr lang="hi-IN" sz="1800" i="1">
            <a:solidFill>
              <a:schemeClr val="bg1"/>
            </a:solidFill>
          </a:endParaRPr>
        </a:p>
      </dgm:t>
    </dgm:pt>
    <dgm:pt modelId="{F43BC744-5252-48EE-BF92-8C08E3EA3AC7}">
      <dgm:prSet custT="1"/>
      <dgm:spPr/>
      <dgm:t>
        <a:bodyPr/>
        <a:lstStyle/>
        <a:p>
          <a:pPr algn="ctr"/>
          <a:r>
            <a:rPr lang="en-US" sz="1800" i="1">
              <a:hlinkClick xmlns:r="http://schemas.openxmlformats.org/officeDocument/2006/relationships" r:id="rId9">
                <a:extLst>
                  <a:ext uri="{A12FA001-AC4F-418D-AE19-62706E023703}">
                    <ahyp:hlinkClr xmlns="" xmlns:ahyp="http://schemas.microsoft.com/office/drawing/2018/hyperlinkcolor" val="tx"/>
                  </a:ext>
                </a:extLst>
              </a:hlinkClick>
            </a:rPr>
            <a:t>Avyukta Today CRM Demo Video</a:t>
          </a:r>
          <a:endParaRPr lang="en-US" sz="1800" i="1"/>
        </a:p>
      </dgm:t>
    </dgm:pt>
    <dgm:pt modelId="{B8B74D8A-5824-4303-B8F6-EDBAA5161102}" type="parTrans" cxnId="{69AC1303-F4ED-4866-B638-D70A78CCE78D}">
      <dgm:prSet/>
      <dgm:spPr/>
      <dgm:t>
        <a:bodyPr/>
        <a:lstStyle/>
        <a:p>
          <a:endParaRPr lang="hi-IN" sz="1800" i="1">
            <a:solidFill>
              <a:schemeClr val="bg1"/>
            </a:solidFill>
          </a:endParaRPr>
        </a:p>
      </dgm:t>
    </dgm:pt>
    <dgm:pt modelId="{AD0A7406-BE34-4736-9DD9-DF045CCF21C3}" type="sibTrans" cxnId="{69AC1303-F4ED-4866-B638-D70A78CCE78D}">
      <dgm:prSet/>
      <dgm:spPr/>
      <dgm:t>
        <a:bodyPr/>
        <a:lstStyle/>
        <a:p>
          <a:endParaRPr lang="hi-IN" sz="1800" i="1">
            <a:solidFill>
              <a:schemeClr val="bg1"/>
            </a:solidFill>
          </a:endParaRPr>
        </a:p>
      </dgm:t>
    </dgm:pt>
    <dgm:pt modelId="{A57A8283-FE39-4E0A-B894-3D62D108D36B}">
      <dgm:prSet custT="1"/>
      <dgm:spPr/>
      <dgm:t>
        <a:bodyPr/>
        <a:lstStyle/>
        <a:p>
          <a:pPr algn="ctr"/>
          <a:r>
            <a:rPr lang="en-US" sz="1800" i="1">
              <a:hlinkClick xmlns:r="http://schemas.openxmlformats.org/officeDocument/2006/relationships" r:id="rId9">
                <a:extLst>
                  <a:ext uri="{A12FA001-AC4F-418D-AE19-62706E023703}">
                    <ahyp:hlinkClr xmlns="" xmlns:ahyp="http://schemas.microsoft.com/office/drawing/2018/hyperlinkcolor" val="tx"/>
                  </a:ext>
                </a:extLst>
              </a:hlinkClick>
            </a:rPr>
            <a:t>Request a Demo</a:t>
          </a:r>
          <a:endParaRPr lang="en-US" sz="1800" i="1"/>
        </a:p>
      </dgm:t>
    </dgm:pt>
    <dgm:pt modelId="{B7D3FAAE-66A0-4061-BE99-ADF60941044A}" type="parTrans" cxnId="{944C6C1C-8897-44E0-8F81-524397DEC91C}">
      <dgm:prSet/>
      <dgm:spPr/>
      <dgm:t>
        <a:bodyPr/>
        <a:lstStyle/>
        <a:p>
          <a:endParaRPr lang="hi-IN" sz="1800" i="1">
            <a:solidFill>
              <a:schemeClr val="bg1"/>
            </a:solidFill>
          </a:endParaRPr>
        </a:p>
      </dgm:t>
    </dgm:pt>
    <dgm:pt modelId="{C8419EF5-35BF-44FC-97F3-83A2E81D4D7F}" type="sibTrans" cxnId="{944C6C1C-8897-44E0-8F81-524397DEC91C}">
      <dgm:prSet/>
      <dgm:spPr/>
      <dgm:t>
        <a:bodyPr/>
        <a:lstStyle/>
        <a:p>
          <a:endParaRPr lang="hi-IN" sz="1800" i="1">
            <a:solidFill>
              <a:schemeClr val="bg1"/>
            </a:solidFill>
          </a:endParaRPr>
        </a:p>
      </dgm:t>
    </dgm:pt>
    <dgm:pt modelId="{AA608027-5B1B-4B7E-8C00-BCCC7DDB40AC}">
      <dgm:prSet custT="1"/>
      <dgm:spPr/>
      <dgm:t>
        <a:bodyPr/>
        <a:lstStyle/>
        <a:p>
          <a:pPr algn="ctr"/>
          <a:r>
            <a:rPr lang="en-US" sz="1800" i="1">
              <a:hlinkClick xmlns:r="http://schemas.openxmlformats.org/officeDocument/2006/relationships" r:id="rId10" action="ppaction://hlinkfile">
                <a:extLst>
                  <a:ext uri="{A12FA001-AC4F-418D-AE19-62706E023703}">
                    <ahyp:hlinkClr xmlns="" xmlns:ahyp="http://schemas.microsoft.com/office/drawing/2018/hyperlinkcolor" val="tx"/>
                  </a:ext>
                </a:extLst>
              </a:hlinkClick>
            </a:rPr>
            <a:t>Avyukta Client CRM Login</a:t>
          </a:r>
          <a:endParaRPr lang="en-US" sz="1800" i="1"/>
        </a:p>
      </dgm:t>
    </dgm:pt>
    <dgm:pt modelId="{1824A70A-C110-4CF9-B36B-F14ED8439DC4}" type="parTrans" cxnId="{D8B5991C-9739-41AD-8E88-14D466B925E6}">
      <dgm:prSet/>
      <dgm:spPr/>
      <dgm:t>
        <a:bodyPr/>
        <a:lstStyle/>
        <a:p>
          <a:endParaRPr lang="hi-IN" sz="1800" i="1">
            <a:solidFill>
              <a:schemeClr val="bg1"/>
            </a:solidFill>
          </a:endParaRPr>
        </a:p>
      </dgm:t>
    </dgm:pt>
    <dgm:pt modelId="{95634442-9526-44D2-9B71-C8A9F1E7EDD0}" type="sibTrans" cxnId="{D8B5991C-9739-41AD-8E88-14D466B925E6}">
      <dgm:prSet/>
      <dgm:spPr/>
      <dgm:t>
        <a:bodyPr/>
        <a:lstStyle/>
        <a:p>
          <a:endParaRPr lang="hi-IN" sz="1800" i="1">
            <a:solidFill>
              <a:schemeClr val="bg1"/>
            </a:solidFill>
          </a:endParaRPr>
        </a:p>
      </dgm:t>
    </dgm:pt>
    <dgm:pt modelId="{0B58E708-7E3A-455F-9C0A-0916864973BF}">
      <dgm:prSet custT="1"/>
      <dgm:spPr/>
      <dgm:t>
        <a:bodyPr/>
        <a:lstStyle/>
        <a:p>
          <a:pPr algn="ctr"/>
          <a:r>
            <a:rPr lang="en-US" sz="1800" i="1">
              <a:hlinkClick xmlns:r="http://schemas.openxmlformats.org/officeDocument/2006/relationships" r:id="rId11">
                <a:extLst>
                  <a:ext uri="{A12FA001-AC4F-418D-AE19-62706E023703}">
                    <ahyp:hlinkClr xmlns="" xmlns:ahyp="http://schemas.microsoft.com/office/drawing/2018/hyperlinkcolor" val="tx"/>
                  </a:ext>
                </a:extLst>
              </a:hlinkClick>
            </a:rPr>
            <a:t>Support SLA</a:t>
          </a:r>
          <a:endParaRPr lang="en-US" sz="1800" i="1"/>
        </a:p>
      </dgm:t>
    </dgm:pt>
    <dgm:pt modelId="{6840914F-0ED9-44F1-B5D5-6C99BCB12A2E}" type="parTrans" cxnId="{372854E7-6268-4C01-8A2D-0B39AD6041A9}">
      <dgm:prSet/>
      <dgm:spPr/>
      <dgm:t>
        <a:bodyPr/>
        <a:lstStyle/>
        <a:p>
          <a:endParaRPr lang="hi-IN" sz="1800" i="1">
            <a:solidFill>
              <a:schemeClr val="bg1"/>
            </a:solidFill>
          </a:endParaRPr>
        </a:p>
      </dgm:t>
    </dgm:pt>
    <dgm:pt modelId="{1F833E25-98EE-43A2-8F51-98D1D920ED6B}" type="sibTrans" cxnId="{372854E7-6268-4C01-8A2D-0B39AD6041A9}">
      <dgm:prSet/>
      <dgm:spPr/>
      <dgm:t>
        <a:bodyPr/>
        <a:lstStyle/>
        <a:p>
          <a:endParaRPr lang="hi-IN" sz="1800" i="1">
            <a:solidFill>
              <a:schemeClr val="bg1"/>
            </a:solidFill>
          </a:endParaRPr>
        </a:p>
      </dgm:t>
    </dgm:pt>
    <dgm:pt modelId="{862E464F-E674-4858-8C30-84C5EB6A8985}">
      <dgm:prSet custT="1"/>
      <dgm:spPr/>
      <dgm:t>
        <a:bodyPr/>
        <a:lstStyle/>
        <a:p>
          <a:pPr algn="ctr"/>
          <a:r>
            <a:rPr lang="en-US" sz="1800" i="1">
              <a:hlinkClick xmlns:r="http://schemas.openxmlformats.org/officeDocument/2006/relationships" r:id="rId12">
                <a:extLst>
                  <a:ext uri="{A12FA001-AC4F-418D-AE19-62706E023703}">
                    <ahyp:hlinkClr xmlns="" xmlns:ahyp="http://schemas.microsoft.com/office/drawing/2018/hyperlinkcolor" val="tx"/>
                  </a:ext>
                </a:extLst>
              </a:hlinkClick>
            </a:rPr>
            <a:t>Avyukta on Youtube</a:t>
          </a:r>
          <a:endParaRPr lang="en-US" sz="1800" i="1"/>
        </a:p>
      </dgm:t>
    </dgm:pt>
    <dgm:pt modelId="{490481DF-101E-4B65-B9D6-ADD9739DC96A}" type="parTrans" cxnId="{43BF4576-3157-4D87-89E2-B3C1DB7BE7E8}">
      <dgm:prSet/>
      <dgm:spPr/>
      <dgm:t>
        <a:bodyPr/>
        <a:lstStyle/>
        <a:p>
          <a:endParaRPr lang="hi-IN" sz="1800" i="1">
            <a:solidFill>
              <a:schemeClr val="bg1"/>
            </a:solidFill>
          </a:endParaRPr>
        </a:p>
      </dgm:t>
    </dgm:pt>
    <dgm:pt modelId="{DE14CAAD-378A-45E1-936E-1B4F9F85A884}" type="sibTrans" cxnId="{43BF4576-3157-4D87-89E2-B3C1DB7BE7E8}">
      <dgm:prSet/>
      <dgm:spPr/>
      <dgm:t>
        <a:bodyPr/>
        <a:lstStyle/>
        <a:p>
          <a:endParaRPr lang="hi-IN" sz="1800" i="1">
            <a:solidFill>
              <a:schemeClr val="bg1"/>
            </a:solidFill>
          </a:endParaRPr>
        </a:p>
      </dgm:t>
    </dgm:pt>
    <dgm:pt modelId="{3E11589E-6BDA-4ED7-906D-DDB4A9F37571}">
      <dgm:prSet custT="1"/>
      <dgm:spPr/>
      <dgm:t>
        <a:bodyPr/>
        <a:lstStyle/>
        <a:p>
          <a:pPr algn="ctr"/>
          <a:r>
            <a:rPr lang="en-US" sz="1800" i="1">
              <a:hlinkClick xmlns:r="http://schemas.openxmlformats.org/officeDocument/2006/relationships" r:id="rId13">
                <a:extLst>
                  <a:ext uri="{A12FA001-AC4F-418D-AE19-62706E023703}">
                    <ahyp:hlinkClr xmlns="" xmlns:ahyp="http://schemas.microsoft.com/office/drawing/2018/hyperlinkcolor" val="tx"/>
                  </a:ext>
                </a:extLst>
              </a:hlinkClick>
            </a:rPr>
            <a:t>Avyukta on Linkedin</a:t>
          </a:r>
          <a:endParaRPr lang="en-US" sz="1800" i="1"/>
        </a:p>
      </dgm:t>
    </dgm:pt>
    <dgm:pt modelId="{7186B4DF-365E-47FF-8BC7-0A8EF19E51C4}" type="parTrans" cxnId="{41851EC0-940A-4817-A0B2-87A6F4BA4BE7}">
      <dgm:prSet/>
      <dgm:spPr/>
      <dgm:t>
        <a:bodyPr/>
        <a:lstStyle/>
        <a:p>
          <a:endParaRPr lang="hi-IN" sz="1800" i="1">
            <a:solidFill>
              <a:schemeClr val="bg1"/>
            </a:solidFill>
          </a:endParaRPr>
        </a:p>
      </dgm:t>
    </dgm:pt>
    <dgm:pt modelId="{7DC54DFC-F392-4DCC-9FD3-0F12EF7DC9B9}" type="sibTrans" cxnId="{41851EC0-940A-4817-A0B2-87A6F4BA4BE7}">
      <dgm:prSet/>
      <dgm:spPr/>
      <dgm:t>
        <a:bodyPr/>
        <a:lstStyle/>
        <a:p>
          <a:endParaRPr lang="hi-IN" sz="1800" i="1">
            <a:solidFill>
              <a:schemeClr val="bg1"/>
            </a:solidFill>
          </a:endParaRPr>
        </a:p>
      </dgm:t>
    </dgm:pt>
    <dgm:pt modelId="{58DDE694-4686-4A88-8821-083D7F674E8C}" type="pres">
      <dgm:prSet presAssocID="{3BBBC07A-D144-49CE-B333-CDBEC79878C2}" presName="linear" presStyleCnt="0">
        <dgm:presLayoutVars>
          <dgm:animLvl val="lvl"/>
          <dgm:resizeHandles val="exact"/>
        </dgm:presLayoutVars>
      </dgm:prSet>
      <dgm:spPr/>
      <dgm:t>
        <a:bodyPr/>
        <a:lstStyle/>
        <a:p>
          <a:endParaRPr lang="en-GB"/>
        </a:p>
      </dgm:t>
    </dgm:pt>
    <dgm:pt modelId="{81ED5E50-B0D9-45D8-8466-EF6D2E46C3E2}" type="pres">
      <dgm:prSet presAssocID="{BC18F0C7-3C11-4C3E-9DA1-32FFAD87C960}" presName="parentText" presStyleLbl="node1" presStyleIdx="0" presStyleCnt="17" custScaleY="98422">
        <dgm:presLayoutVars>
          <dgm:chMax val="0"/>
          <dgm:bulletEnabled val="1"/>
        </dgm:presLayoutVars>
      </dgm:prSet>
      <dgm:spPr/>
      <dgm:t>
        <a:bodyPr/>
        <a:lstStyle/>
        <a:p>
          <a:endParaRPr lang="en-GB"/>
        </a:p>
      </dgm:t>
    </dgm:pt>
    <dgm:pt modelId="{83D783B1-D64A-47A2-A0E8-9EF9E20CC34E}" type="pres">
      <dgm:prSet presAssocID="{4A4BD781-9BCF-4307-8C10-00857AAB1E0C}" presName="spacer" presStyleCnt="0"/>
      <dgm:spPr/>
    </dgm:pt>
    <dgm:pt modelId="{C4A8F017-CC0A-42D4-BEEA-E9C22C88EABA}" type="pres">
      <dgm:prSet presAssocID="{6733D5E2-8DF5-49A8-B88C-05BEF491E0B6}" presName="parentText" presStyleLbl="node1" presStyleIdx="1" presStyleCnt="17" custScaleY="98422">
        <dgm:presLayoutVars>
          <dgm:chMax val="0"/>
          <dgm:bulletEnabled val="1"/>
        </dgm:presLayoutVars>
      </dgm:prSet>
      <dgm:spPr/>
      <dgm:t>
        <a:bodyPr/>
        <a:lstStyle/>
        <a:p>
          <a:endParaRPr lang="en-GB"/>
        </a:p>
      </dgm:t>
    </dgm:pt>
    <dgm:pt modelId="{FC52060E-4D9C-4701-AFEE-8E196060E2BB}" type="pres">
      <dgm:prSet presAssocID="{311B87CC-A0B0-416F-8355-6694B8D21963}" presName="spacer" presStyleCnt="0"/>
      <dgm:spPr/>
    </dgm:pt>
    <dgm:pt modelId="{D6CD8A2D-5856-4917-9203-83680A048FC0}" type="pres">
      <dgm:prSet presAssocID="{7432197D-E0CA-4AB6-845C-0E3D6379D0FB}" presName="parentText" presStyleLbl="node1" presStyleIdx="2" presStyleCnt="17" custScaleY="98422">
        <dgm:presLayoutVars>
          <dgm:chMax val="0"/>
          <dgm:bulletEnabled val="1"/>
        </dgm:presLayoutVars>
      </dgm:prSet>
      <dgm:spPr/>
      <dgm:t>
        <a:bodyPr/>
        <a:lstStyle/>
        <a:p>
          <a:endParaRPr lang="en-GB"/>
        </a:p>
      </dgm:t>
    </dgm:pt>
    <dgm:pt modelId="{18DB913A-B595-4CA8-BDE2-9D40C7D78753}" type="pres">
      <dgm:prSet presAssocID="{6A9EF682-EDC9-4023-9FF9-8455033B2556}" presName="spacer" presStyleCnt="0"/>
      <dgm:spPr/>
    </dgm:pt>
    <dgm:pt modelId="{4E16EBE3-483B-46C3-92D1-9505BBB129CE}" type="pres">
      <dgm:prSet presAssocID="{C745194B-89B9-4DDA-A1C9-FF044CCC4C3F}" presName="parentText" presStyleLbl="node1" presStyleIdx="3" presStyleCnt="17" custScaleY="98422">
        <dgm:presLayoutVars>
          <dgm:chMax val="0"/>
          <dgm:bulletEnabled val="1"/>
        </dgm:presLayoutVars>
      </dgm:prSet>
      <dgm:spPr/>
      <dgm:t>
        <a:bodyPr/>
        <a:lstStyle/>
        <a:p>
          <a:endParaRPr lang="en-GB"/>
        </a:p>
      </dgm:t>
    </dgm:pt>
    <dgm:pt modelId="{BF9D1236-9881-415E-897E-5F89863C671E}" type="pres">
      <dgm:prSet presAssocID="{58F39F54-CE4C-440D-8698-38899597020C}" presName="spacer" presStyleCnt="0"/>
      <dgm:spPr/>
    </dgm:pt>
    <dgm:pt modelId="{7D44A0FF-7208-4B74-9103-6ED085E39CF1}" type="pres">
      <dgm:prSet presAssocID="{2B62B967-F97E-48A1-B40E-16CEE504923A}" presName="parentText" presStyleLbl="node1" presStyleIdx="4" presStyleCnt="17" custScaleY="98422">
        <dgm:presLayoutVars>
          <dgm:chMax val="0"/>
          <dgm:bulletEnabled val="1"/>
        </dgm:presLayoutVars>
      </dgm:prSet>
      <dgm:spPr/>
      <dgm:t>
        <a:bodyPr/>
        <a:lstStyle/>
        <a:p>
          <a:endParaRPr lang="en-GB"/>
        </a:p>
      </dgm:t>
    </dgm:pt>
    <dgm:pt modelId="{19AB3EC5-65BF-4923-A765-0130CD6E5A34}" type="pres">
      <dgm:prSet presAssocID="{18FF25CA-7D54-4838-BC4F-9B37A134A73B}" presName="spacer" presStyleCnt="0"/>
      <dgm:spPr/>
    </dgm:pt>
    <dgm:pt modelId="{F4755053-EC69-4D47-9FAF-5504F5F047FE}" type="pres">
      <dgm:prSet presAssocID="{BDE93D15-5F9B-4BD2-BF94-E9669255ABC7}" presName="parentText" presStyleLbl="node1" presStyleIdx="5" presStyleCnt="17" custScaleY="98422">
        <dgm:presLayoutVars>
          <dgm:chMax val="0"/>
          <dgm:bulletEnabled val="1"/>
        </dgm:presLayoutVars>
      </dgm:prSet>
      <dgm:spPr/>
      <dgm:t>
        <a:bodyPr/>
        <a:lstStyle/>
        <a:p>
          <a:endParaRPr lang="en-GB"/>
        </a:p>
      </dgm:t>
    </dgm:pt>
    <dgm:pt modelId="{7AC08171-E591-40B3-91FA-652A886C53E7}" type="pres">
      <dgm:prSet presAssocID="{CA62BAD9-0CA9-4207-8A2C-F7D8A9E1EFA9}" presName="spacer" presStyleCnt="0"/>
      <dgm:spPr/>
    </dgm:pt>
    <dgm:pt modelId="{6FBAD21F-201E-4DD6-99F1-6733B5ABC721}" type="pres">
      <dgm:prSet presAssocID="{65E44A2C-FFA2-4A85-8F6B-21360DE5962A}" presName="parentText" presStyleLbl="node1" presStyleIdx="6" presStyleCnt="17" custScaleY="98422">
        <dgm:presLayoutVars>
          <dgm:chMax val="0"/>
          <dgm:bulletEnabled val="1"/>
        </dgm:presLayoutVars>
      </dgm:prSet>
      <dgm:spPr/>
      <dgm:t>
        <a:bodyPr/>
        <a:lstStyle/>
        <a:p>
          <a:endParaRPr lang="en-GB"/>
        </a:p>
      </dgm:t>
    </dgm:pt>
    <dgm:pt modelId="{353BEED7-3A71-44B5-8446-8EF17AD46F35}" type="pres">
      <dgm:prSet presAssocID="{2FBC72BE-2967-423B-AFB3-1B7763079619}" presName="spacer" presStyleCnt="0"/>
      <dgm:spPr/>
    </dgm:pt>
    <dgm:pt modelId="{4EDA4C4A-B915-433E-8149-6AB64888348F}" type="pres">
      <dgm:prSet presAssocID="{601DFACA-7DC5-4308-B501-628A1DD6269D}" presName="parentText" presStyleLbl="node1" presStyleIdx="7" presStyleCnt="17" custScaleY="98422">
        <dgm:presLayoutVars>
          <dgm:chMax val="0"/>
          <dgm:bulletEnabled val="1"/>
        </dgm:presLayoutVars>
      </dgm:prSet>
      <dgm:spPr/>
      <dgm:t>
        <a:bodyPr/>
        <a:lstStyle/>
        <a:p>
          <a:endParaRPr lang="en-GB"/>
        </a:p>
      </dgm:t>
    </dgm:pt>
    <dgm:pt modelId="{FF5D5324-A67E-4EE1-911F-210AE598A8A6}" type="pres">
      <dgm:prSet presAssocID="{A279F746-8D1E-414D-8CAB-EFC95B9170F3}" presName="spacer" presStyleCnt="0"/>
      <dgm:spPr/>
    </dgm:pt>
    <dgm:pt modelId="{5FBFC82F-E6E3-4732-ADC7-CA10D50CED17}" type="pres">
      <dgm:prSet presAssocID="{75873E27-135E-4449-B28C-8EF6818A8672}" presName="parentText" presStyleLbl="node1" presStyleIdx="8" presStyleCnt="17" custScaleY="98422">
        <dgm:presLayoutVars>
          <dgm:chMax val="0"/>
          <dgm:bulletEnabled val="1"/>
        </dgm:presLayoutVars>
      </dgm:prSet>
      <dgm:spPr/>
      <dgm:t>
        <a:bodyPr/>
        <a:lstStyle/>
        <a:p>
          <a:endParaRPr lang="en-GB"/>
        </a:p>
      </dgm:t>
    </dgm:pt>
    <dgm:pt modelId="{89756C63-86BA-4C48-9A4A-D157C0272F47}" type="pres">
      <dgm:prSet presAssocID="{ABC8B5A1-C9B2-4639-BE49-A80F65D0971D}" presName="spacer" presStyleCnt="0"/>
      <dgm:spPr/>
    </dgm:pt>
    <dgm:pt modelId="{59EB50D0-43D6-44B9-8795-1CEF1118B460}" type="pres">
      <dgm:prSet presAssocID="{FB820192-5F3F-4F39-87F3-FD8F28BADA5A}" presName="parentText" presStyleLbl="node1" presStyleIdx="9" presStyleCnt="17" custScaleY="98422">
        <dgm:presLayoutVars>
          <dgm:chMax val="0"/>
          <dgm:bulletEnabled val="1"/>
        </dgm:presLayoutVars>
      </dgm:prSet>
      <dgm:spPr/>
      <dgm:t>
        <a:bodyPr/>
        <a:lstStyle/>
        <a:p>
          <a:endParaRPr lang="en-GB"/>
        </a:p>
      </dgm:t>
    </dgm:pt>
    <dgm:pt modelId="{53119823-14CC-46F7-9206-996BAF5043F5}" type="pres">
      <dgm:prSet presAssocID="{53AA1D79-F6A4-4FC9-83E2-BB7BD833ED38}" presName="spacer" presStyleCnt="0"/>
      <dgm:spPr/>
    </dgm:pt>
    <dgm:pt modelId="{56964C44-F6EF-4597-BBFF-98C3DDD04C87}" type="pres">
      <dgm:prSet presAssocID="{631C6668-760C-44D9-81F8-C8DE09C9C23B}" presName="parentText" presStyleLbl="node1" presStyleIdx="10" presStyleCnt="17" custScaleY="98422">
        <dgm:presLayoutVars>
          <dgm:chMax val="0"/>
          <dgm:bulletEnabled val="1"/>
        </dgm:presLayoutVars>
      </dgm:prSet>
      <dgm:spPr/>
      <dgm:t>
        <a:bodyPr/>
        <a:lstStyle/>
        <a:p>
          <a:endParaRPr lang="en-GB"/>
        </a:p>
      </dgm:t>
    </dgm:pt>
    <dgm:pt modelId="{741F5E43-19F7-4431-9287-DDCB7ADDFCD7}" type="pres">
      <dgm:prSet presAssocID="{3D61D4DD-F620-4A68-95F0-6428E3210290}" presName="spacer" presStyleCnt="0"/>
      <dgm:spPr/>
    </dgm:pt>
    <dgm:pt modelId="{F49CFA5D-2874-462D-9FA5-3363E70CFF9A}" type="pres">
      <dgm:prSet presAssocID="{F43BC744-5252-48EE-BF92-8C08E3EA3AC7}" presName="parentText" presStyleLbl="node1" presStyleIdx="11" presStyleCnt="17" custScaleY="98422">
        <dgm:presLayoutVars>
          <dgm:chMax val="0"/>
          <dgm:bulletEnabled val="1"/>
        </dgm:presLayoutVars>
      </dgm:prSet>
      <dgm:spPr/>
      <dgm:t>
        <a:bodyPr/>
        <a:lstStyle/>
        <a:p>
          <a:endParaRPr lang="en-GB"/>
        </a:p>
      </dgm:t>
    </dgm:pt>
    <dgm:pt modelId="{E0614CC0-8C65-46C1-A154-E8E323360A0B}" type="pres">
      <dgm:prSet presAssocID="{AD0A7406-BE34-4736-9DD9-DF045CCF21C3}" presName="spacer" presStyleCnt="0"/>
      <dgm:spPr/>
    </dgm:pt>
    <dgm:pt modelId="{F375D0BA-E422-4926-9E3B-91D23FD8E886}" type="pres">
      <dgm:prSet presAssocID="{A57A8283-FE39-4E0A-B894-3D62D108D36B}" presName="parentText" presStyleLbl="node1" presStyleIdx="12" presStyleCnt="17" custScaleY="98422">
        <dgm:presLayoutVars>
          <dgm:chMax val="0"/>
          <dgm:bulletEnabled val="1"/>
        </dgm:presLayoutVars>
      </dgm:prSet>
      <dgm:spPr/>
      <dgm:t>
        <a:bodyPr/>
        <a:lstStyle/>
        <a:p>
          <a:endParaRPr lang="en-GB"/>
        </a:p>
      </dgm:t>
    </dgm:pt>
    <dgm:pt modelId="{4737A618-5D4A-4385-BDAC-8C177DB10D7F}" type="pres">
      <dgm:prSet presAssocID="{C8419EF5-35BF-44FC-97F3-83A2E81D4D7F}" presName="spacer" presStyleCnt="0"/>
      <dgm:spPr/>
    </dgm:pt>
    <dgm:pt modelId="{F9BF217A-1F4C-40B3-918F-DEBFFA96CC6F}" type="pres">
      <dgm:prSet presAssocID="{AA608027-5B1B-4B7E-8C00-BCCC7DDB40AC}" presName="parentText" presStyleLbl="node1" presStyleIdx="13" presStyleCnt="17" custScaleY="98422">
        <dgm:presLayoutVars>
          <dgm:chMax val="0"/>
          <dgm:bulletEnabled val="1"/>
        </dgm:presLayoutVars>
      </dgm:prSet>
      <dgm:spPr/>
      <dgm:t>
        <a:bodyPr/>
        <a:lstStyle/>
        <a:p>
          <a:endParaRPr lang="en-GB"/>
        </a:p>
      </dgm:t>
    </dgm:pt>
    <dgm:pt modelId="{E68EED7B-8B60-4711-82C7-4A5FC76CBC46}" type="pres">
      <dgm:prSet presAssocID="{95634442-9526-44D2-9B71-C8A9F1E7EDD0}" presName="spacer" presStyleCnt="0"/>
      <dgm:spPr/>
    </dgm:pt>
    <dgm:pt modelId="{E42397C1-535A-4E4D-992F-4A89505DD2CF}" type="pres">
      <dgm:prSet presAssocID="{0B58E708-7E3A-455F-9C0A-0916864973BF}" presName="parentText" presStyleLbl="node1" presStyleIdx="14" presStyleCnt="17" custScaleY="98422">
        <dgm:presLayoutVars>
          <dgm:chMax val="0"/>
          <dgm:bulletEnabled val="1"/>
        </dgm:presLayoutVars>
      </dgm:prSet>
      <dgm:spPr/>
      <dgm:t>
        <a:bodyPr/>
        <a:lstStyle/>
        <a:p>
          <a:endParaRPr lang="en-GB"/>
        </a:p>
      </dgm:t>
    </dgm:pt>
    <dgm:pt modelId="{AF2CF063-9EB6-44B6-B1AE-36EB84B5016D}" type="pres">
      <dgm:prSet presAssocID="{1F833E25-98EE-43A2-8F51-98D1D920ED6B}" presName="spacer" presStyleCnt="0"/>
      <dgm:spPr/>
    </dgm:pt>
    <dgm:pt modelId="{C400143E-AA56-45D2-A027-AAFEA8024E17}" type="pres">
      <dgm:prSet presAssocID="{862E464F-E674-4858-8C30-84C5EB6A8985}" presName="parentText" presStyleLbl="node1" presStyleIdx="15" presStyleCnt="17" custScaleY="98422">
        <dgm:presLayoutVars>
          <dgm:chMax val="0"/>
          <dgm:bulletEnabled val="1"/>
        </dgm:presLayoutVars>
      </dgm:prSet>
      <dgm:spPr/>
      <dgm:t>
        <a:bodyPr/>
        <a:lstStyle/>
        <a:p>
          <a:endParaRPr lang="en-GB"/>
        </a:p>
      </dgm:t>
    </dgm:pt>
    <dgm:pt modelId="{51DC1452-A0C9-4293-81FF-4B5A025C1EAC}" type="pres">
      <dgm:prSet presAssocID="{DE14CAAD-378A-45E1-936E-1B4F9F85A884}" presName="spacer" presStyleCnt="0"/>
      <dgm:spPr/>
    </dgm:pt>
    <dgm:pt modelId="{6EDB52A9-21A4-41A7-A075-BCDE6334364B}" type="pres">
      <dgm:prSet presAssocID="{3E11589E-6BDA-4ED7-906D-DDB4A9F37571}" presName="parentText" presStyleLbl="node1" presStyleIdx="16" presStyleCnt="17" custScaleY="98422">
        <dgm:presLayoutVars>
          <dgm:chMax val="0"/>
          <dgm:bulletEnabled val="1"/>
        </dgm:presLayoutVars>
      </dgm:prSet>
      <dgm:spPr/>
      <dgm:t>
        <a:bodyPr/>
        <a:lstStyle/>
        <a:p>
          <a:endParaRPr lang="en-GB"/>
        </a:p>
      </dgm:t>
    </dgm:pt>
  </dgm:ptLst>
  <dgm:cxnLst>
    <dgm:cxn modelId="{9184C48D-A65A-4C13-8AEC-D8645693643D}" type="presOf" srcId="{AA608027-5B1B-4B7E-8C00-BCCC7DDB40AC}" destId="{F9BF217A-1F4C-40B3-918F-DEBFFA96CC6F}" srcOrd="0" destOrd="0" presId="urn:microsoft.com/office/officeart/2005/8/layout/vList2"/>
    <dgm:cxn modelId="{69773015-5504-4B31-A92E-0EAD03A44BFB}" type="presOf" srcId="{3BBBC07A-D144-49CE-B333-CDBEC79878C2}" destId="{58DDE694-4686-4A88-8821-083D7F674E8C}" srcOrd="0" destOrd="0" presId="urn:microsoft.com/office/officeart/2005/8/layout/vList2"/>
    <dgm:cxn modelId="{D8B5991C-9739-41AD-8E88-14D466B925E6}" srcId="{3BBBC07A-D144-49CE-B333-CDBEC79878C2}" destId="{AA608027-5B1B-4B7E-8C00-BCCC7DDB40AC}" srcOrd="13" destOrd="0" parTransId="{1824A70A-C110-4CF9-B36B-F14ED8439DC4}" sibTransId="{95634442-9526-44D2-9B71-C8A9F1E7EDD0}"/>
    <dgm:cxn modelId="{E7048064-B084-4A06-91F8-D5C0A50D1911}" type="presOf" srcId="{6733D5E2-8DF5-49A8-B88C-05BEF491E0B6}" destId="{C4A8F017-CC0A-42D4-BEEA-E9C22C88EABA}" srcOrd="0" destOrd="0" presId="urn:microsoft.com/office/officeart/2005/8/layout/vList2"/>
    <dgm:cxn modelId="{D2037313-2BD2-4B86-8A32-C8F5F19AF667}" srcId="{3BBBC07A-D144-49CE-B333-CDBEC79878C2}" destId="{BC18F0C7-3C11-4C3E-9DA1-32FFAD87C960}" srcOrd="0" destOrd="0" parTransId="{6823151F-6722-4B2E-BB35-D8023286F90F}" sibTransId="{4A4BD781-9BCF-4307-8C10-00857AAB1E0C}"/>
    <dgm:cxn modelId="{8753C8BF-3304-423A-A17D-17078302D4A7}" type="presOf" srcId="{0B58E708-7E3A-455F-9C0A-0916864973BF}" destId="{E42397C1-535A-4E4D-992F-4A89505DD2CF}" srcOrd="0" destOrd="0" presId="urn:microsoft.com/office/officeart/2005/8/layout/vList2"/>
    <dgm:cxn modelId="{382F76D2-EE78-4AC2-BF91-9436D1964005}" type="presOf" srcId="{75873E27-135E-4449-B28C-8EF6818A8672}" destId="{5FBFC82F-E6E3-4732-ADC7-CA10D50CED17}" srcOrd="0" destOrd="0" presId="urn:microsoft.com/office/officeart/2005/8/layout/vList2"/>
    <dgm:cxn modelId="{372854E7-6268-4C01-8A2D-0B39AD6041A9}" srcId="{3BBBC07A-D144-49CE-B333-CDBEC79878C2}" destId="{0B58E708-7E3A-455F-9C0A-0916864973BF}" srcOrd="14" destOrd="0" parTransId="{6840914F-0ED9-44F1-B5D5-6C99BCB12A2E}" sibTransId="{1F833E25-98EE-43A2-8F51-98D1D920ED6B}"/>
    <dgm:cxn modelId="{65CAFA95-75F3-419D-82AB-87F6C57DF888}" srcId="{3BBBC07A-D144-49CE-B333-CDBEC79878C2}" destId="{6733D5E2-8DF5-49A8-B88C-05BEF491E0B6}" srcOrd="1" destOrd="0" parTransId="{189BE53B-7E70-4F6F-8E6C-74A2DEF65419}" sibTransId="{311B87CC-A0B0-416F-8355-6694B8D21963}"/>
    <dgm:cxn modelId="{4E532CA8-B46D-4EBF-87FB-E9B510271C9A}" srcId="{3BBBC07A-D144-49CE-B333-CDBEC79878C2}" destId="{75873E27-135E-4449-B28C-8EF6818A8672}" srcOrd="8" destOrd="0" parTransId="{1B623224-6E78-41AB-A3A9-A039254CCF61}" sibTransId="{ABC8B5A1-C9B2-4639-BE49-A80F65D0971D}"/>
    <dgm:cxn modelId="{69AC1303-F4ED-4866-B638-D70A78CCE78D}" srcId="{3BBBC07A-D144-49CE-B333-CDBEC79878C2}" destId="{F43BC744-5252-48EE-BF92-8C08E3EA3AC7}" srcOrd="11" destOrd="0" parTransId="{B8B74D8A-5824-4303-B8F6-EDBAA5161102}" sibTransId="{AD0A7406-BE34-4736-9DD9-DF045CCF21C3}"/>
    <dgm:cxn modelId="{F21C53A7-6581-41CD-A6D2-7891F5B788BB}" type="presOf" srcId="{FB820192-5F3F-4F39-87F3-FD8F28BADA5A}" destId="{59EB50D0-43D6-44B9-8795-1CEF1118B460}" srcOrd="0" destOrd="0" presId="urn:microsoft.com/office/officeart/2005/8/layout/vList2"/>
    <dgm:cxn modelId="{9927E74F-45B0-4C40-8D69-298ED92A55E8}" type="presOf" srcId="{65E44A2C-FFA2-4A85-8F6B-21360DE5962A}" destId="{6FBAD21F-201E-4DD6-99F1-6733B5ABC721}" srcOrd="0" destOrd="0" presId="urn:microsoft.com/office/officeart/2005/8/layout/vList2"/>
    <dgm:cxn modelId="{DC4B0DF3-8B78-4E11-8E7E-AA8F80D70421}" type="presOf" srcId="{2B62B967-F97E-48A1-B40E-16CEE504923A}" destId="{7D44A0FF-7208-4B74-9103-6ED085E39CF1}" srcOrd="0" destOrd="0" presId="urn:microsoft.com/office/officeart/2005/8/layout/vList2"/>
    <dgm:cxn modelId="{2B941B7F-DCEF-4AB3-99AF-EA7F34574E25}" srcId="{3BBBC07A-D144-49CE-B333-CDBEC79878C2}" destId="{65E44A2C-FFA2-4A85-8F6B-21360DE5962A}" srcOrd="6" destOrd="0" parTransId="{840362FD-DEEE-4894-AADA-7D2BD12A99B1}" sibTransId="{2FBC72BE-2967-423B-AFB3-1B7763079619}"/>
    <dgm:cxn modelId="{944C6C1C-8897-44E0-8F81-524397DEC91C}" srcId="{3BBBC07A-D144-49CE-B333-CDBEC79878C2}" destId="{A57A8283-FE39-4E0A-B894-3D62D108D36B}" srcOrd="12" destOrd="0" parTransId="{B7D3FAAE-66A0-4061-BE99-ADF60941044A}" sibTransId="{C8419EF5-35BF-44FC-97F3-83A2E81D4D7F}"/>
    <dgm:cxn modelId="{AECFF1BF-1A7F-423F-893D-D7637106E6D8}" srcId="{3BBBC07A-D144-49CE-B333-CDBEC79878C2}" destId="{C745194B-89B9-4DDA-A1C9-FF044CCC4C3F}" srcOrd="3" destOrd="0" parTransId="{55458862-F97D-403E-B434-BACA76EE62FD}" sibTransId="{58F39F54-CE4C-440D-8698-38899597020C}"/>
    <dgm:cxn modelId="{43BF4576-3157-4D87-89E2-B3C1DB7BE7E8}" srcId="{3BBBC07A-D144-49CE-B333-CDBEC79878C2}" destId="{862E464F-E674-4858-8C30-84C5EB6A8985}" srcOrd="15" destOrd="0" parTransId="{490481DF-101E-4B65-B9D6-ADD9739DC96A}" sibTransId="{DE14CAAD-378A-45E1-936E-1B4F9F85A884}"/>
    <dgm:cxn modelId="{C0C7E434-8341-4D02-8A51-D19371C56E78}" type="presOf" srcId="{3E11589E-6BDA-4ED7-906D-DDB4A9F37571}" destId="{6EDB52A9-21A4-41A7-A075-BCDE6334364B}" srcOrd="0" destOrd="0" presId="urn:microsoft.com/office/officeart/2005/8/layout/vList2"/>
    <dgm:cxn modelId="{1FED3CEA-D318-4D5B-A765-BF8A02B101C0}" srcId="{3BBBC07A-D144-49CE-B333-CDBEC79878C2}" destId="{601DFACA-7DC5-4308-B501-628A1DD6269D}" srcOrd="7" destOrd="0" parTransId="{786E1D66-605D-4817-9C75-619D3A2E5F1E}" sibTransId="{A279F746-8D1E-414D-8CAB-EFC95B9170F3}"/>
    <dgm:cxn modelId="{163062C4-571B-4AC1-B43C-F6D8F1001D55}" type="presOf" srcId="{7432197D-E0CA-4AB6-845C-0E3D6379D0FB}" destId="{D6CD8A2D-5856-4917-9203-83680A048FC0}" srcOrd="0" destOrd="0" presId="urn:microsoft.com/office/officeart/2005/8/layout/vList2"/>
    <dgm:cxn modelId="{E7FA8E9C-F57C-4335-9A74-017168042B8B}" type="presOf" srcId="{C745194B-89B9-4DDA-A1C9-FF044CCC4C3F}" destId="{4E16EBE3-483B-46C3-92D1-9505BBB129CE}" srcOrd="0" destOrd="0" presId="urn:microsoft.com/office/officeart/2005/8/layout/vList2"/>
    <dgm:cxn modelId="{A6BEBDCD-126D-41E5-96D0-D2B22A9E8B2E}" srcId="{3BBBC07A-D144-49CE-B333-CDBEC79878C2}" destId="{631C6668-760C-44D9-81F8-C8DE09C9C23B}" srcOrd="10" destOrd="0" parTransId="{3B1BE28D-589D-4A86-A4CD-EB4AB8F84B1D}" sibTransId="{3D61D4DD-F620-4A68-95F0-6428E3210290}"/>
    <dgm:cxn modelId="{E5A2581D-DDD2-469C-8EAA-8D15A6172B59}" type="presOf" srcId="{862E464F-E674-4858-8C30-84C5EB6A8985}" destId="{C400143E-AA56-45D2-A027-AAFEA8024E17}" srcOrd="0" destOrd="0" presId="urn:microsoft.com/office/officeart/2005/8/layout/vList2"/>
    <dgm:cxn modelId="{CC6F077B-4FC7-4BC2-B5F3-2E2AC4CBC7CA}" srcId="{3BBBC07A-D144-49CE-B333-CDBEC79878C2}" destId="{FB820192-5F3F-4F39-87F3-FD8F28BADA5A}" srcOrd="9" destOrd="0" parTransId="{E1044F3E-0D4B-42D9-8D7F-CF87F8619008}" sibTransId="{53AA1D79-F6A4-4FC9-83E2-BB7BD833ED38}"/>
    <dgm:cxn modelId="{ED5AB74E-B1C2-4F50-AE4A-58EB7387F318}" type="presOf" srcId="{BDE93D15-5F9B-4BD2-BF94-E9669255ABC7}" destId="{F4755053-EC69-4D47-9FAF-5504F5F047FE}" srcOrd="0" destOrd="0" presId="urn:microsoft.com/office/officeart/2005/8/layout/vList2"/>
    <dgm:cxn modelId="{8B7FEADA-3B3F-46B7-A150-5F147F72EBBA}" type="presOf" srcId="{F43BC744-5252-48EE-BF92-8C08E3EA3AC7}" destId="{F49CFA5D-2874-462D-9FA5-3363E70CFF9A}" srcOrd="0" destOrd="0" presId="urn:microsoft.com/office/officeart/2005/8/layout/vList2"/>
    <dgm:cxn modelId="{B12EE555-8182-4043-9804-E1F285EF0B3D}" type="presOf" srcId="{BC18F0C7-3C11-4C3E-9DA1-32FFAD87C960}" destId="{81ED5E50-B0D9-45D8-8466-EF6D2E46C3E2}" srcOrd="0" destOrd="0" presId="urn:microsoft.com/office/officeart/2005/8/layout/vList2"/>
    <dgm:cxn modelId="{BFB066B7-D85B-4429-847A-90EE40F0E6BD}" srcId="{3BBBC07A-D144-49CE-B333-CDBEC79878C2}" destId="{2B62B967-F97E-48A1-B40E-16CEE504923A}" srcOrd="4" destOrd="0" parTransId="{A006957F-B637-460E-8AAF-AF7D7D26FE54}" sibTransId="{18FF25CA-7D54-4838-BC4F-9B37A134A73B}"/>
    <dgm:cxn modelId="{E0B5EC78-8C53-4846-9E58-B15CBDCDD667}" type="presOf" srcId="{631C6668-760C-44D9-81F8-C8DE09C9C23B}" destId="{56964C44-F6EF-4597-BBFF-98C3DDD04C87}" srcOrd="0" destOrd="0" presId="urn:microsoft.com/office/officeart/2005/8/layout/vList2"/>
    <dgm:cxn modelId="{4F65CE96-A213-4335-AC63-9B358179D43B}" srcId="{3BBBC07A-D144-49CE-B333-CDBEC79878C2}" destId="{BDE93D15-5F9B-4BD2-BF94-E9669255ABC7}" srcOrd="5" destOrd="0" parTransId="{A70016E4-6D4C-4791-AF3E-A407B96CDAED}" sibTransId="{CA62BAD9-0CA9-4207-8A2C-F7D8A9E1EFA9}"/>
    <dgm:cxn modelId="{8B781D71-597F-4755-BC10-B1DD8F9AF2D9}" type="presOf" srcId="{601DFACA-7DC5-4308-B501-628A1DD6269D}" destId="{4EDA4C4A-B915-433E-8149-6AB64888348F}" srcOrd="0" destOrd="0" presId="urn:microsoft.com/office/officeart/2005/8/layout/vList2"/>
    <dgm:cxn modelId="{41851EC0-940A-4817-A0B2-87A6F4BA4BE7}" srcId="{3BBBC07A-D144-49CE-B333-CDBEC79878C2}" destId="{3E11589E-6BDA-4ED7-906D-DDB4A9F37571}" srcOrd="16" destOrd="0" parTransId="{7186B4DF-365E-47FF-8BC7-0A8EF19E51C4}" sibTransId="{7DC54DFC-F392-4DCC-9FD3-0F12EF7DC9B9}"/>
    <dgm:cxn modelId="{CFAC2CD2-C161-49C3-806C-03FFEB2199EF}" type="presOf" srcId="{A57A8283-FE39-4E0A-B894-3D62D108D36B}" destId="{F375D0BA-E422-4926-9E3B-91D23FD8E886}" srcOrd="0" destOrd="0" presId="urn:microsoft.com/office/officeart/2005/8/layout/vList2"/>
    <dgm:cxn modelId="{88BE4E09-7117-4908-B979-0532D49B38DF}" srcId="{3BBBC07A-D144-49CE-B333-CDBEC79878C2}" destId="{7432197D-E0CA-4AB6-845C-0E3D6379D0FB}" srcOrd="2" destOrd="0" parTransId="{331A6C81-6111-464F-93C6-77F35DEE3703}" sibTransId="{6A9EF682-EDC9-4023-9FF9-8455033B2556}"/>
    <dgm:cxn modelId="{8FDBA509-04B2-4355-9DDA-1F0DCB518876}" type="presParOf" srcId="{58DDE694-4686-4A88-8821-083D7F674E8C}" destId="{81ED5E50-B0D9-45D8-8466-EF6D2E46C3E2}" srcOrd="0" destOrd="0" presId="urn:microsoft.com/office/officeart/2005/8/layout/vList2"/>
    <dgm:cxn modelId="{4729D42E-64CD-468B-A723-AB841C17DB8D}" type="presParOf" srcId="{58DDE694-4686-4A88-8821-083D7F674E8C}" destId="{83D783B1-D64A-47A2-A0E8-9EF9E20CC34E}" srcOrd="1" destOrd="0" presId="urn:microsoft.com/office/officeart/2005/8/layout/vList2"/>
    <dgm:cxn modelId="{F0E53316-7AD8-43AE-B6B3-2F41E391BB66}" type="presParOf" srcId="{58DDE694-4686-4A88-8821-083D7F674E8C}" destId="{C4A8F017-CC0A-42D4-BEEA-E9C22C88EABA}" srcOrd="2" destOrd="0" presId="urn:microsoft.com/office/officeart/2005/8/layout/vList2"/>
    <dgm:cxn modelId="{DE55364E-340B-41A5-B077-1E544F48F092}" type="presParOf" srcId="{58DDE694-4686-4A88-8821-083D7F674E8C}" destId="{FC52060E-4D9C-4701-AFEE-8E196060E2BB}" srcOrd="3" destOrd="0" presId="urn:microsoft.com/office/officeart/2005/8/layout/vList2"/>
    <dgm:cxn modelId="{1F2E6750-036D-4D1A-B60A-BE1D4DAF4879}" type="presParOf" srcId="{58DDE694-4686-4A88-8821-083D7F674E8C}" destId="{D6CD8A2D-5856-4917-9203-83680A048FC0}" srcOrd="4" destOrd="0" presId="urn:microsoft.com/office/officeart/2005/8/layout/vList2"/>
    <dgm:cxn modelId="{15F597CB-3F87-43B3-990E-073C72093847}" type="presParOf" srcId="{58DDE694-4686-4A88-8821-083D7F674E8C}" destId="{18DB913A-B595-4CA8-BDE2-9D40C7D78753}" srcOrd="5" destOrd="0" presId="urn:microsoft.com/office/officeart/2005/8/layout/vList2"/>
    <dgm:cxn modelId="{06389951-9627-4084-84E0-4FA336B593EB}" type="presParOf" srcId="{58DDE694-4686-4A88-8821-083D7F674E8C}" destId="{4E16EBE3-483B-46C3-92D1-9505BBB129CE}" srcOrd="6" destOrd="0" presId="urn:microsoft.com/office/officeart/2005/8/layout/vList2"/>
    <dgm:cxn modelId="{2AFB6E0B-74DB-49FF-AB96-BA82D596A211}" type="presParOf" srcId="{58DDE694-4686-4A88-8821-083D7F674E8C}" destId="{BF9D1236-9881-415E-897E-5F89863C671E}" srcOrd="7" destOrd="0" presId="urn:microsoft.com/office/officeart/2005/8/layout/vList2"/>
    <dgm:cxn modelId="{E4C8B44C-D185-4BF5-BBEA-2502CB6772CC}" type="presParOf" srcId="{58DDE694-4686-4A88-8821-083D7F674E8C}" destId="{7D44A0FF-7208-4B74-9103-6ED085E39CF1}" srcOrd="8" destOrd="0" presId="urn:microsoft.com/office/officeart/2005/8/layout/vList2"/>
    <dgm:cxn modelId="{319AA165-EC8F-4AA6-95FD-220D6143F69A}" type="presParOf" srcId="{58DDE694-4686-4A88-8821-083D7F674E8C}" destId="{19AB3EC5-65BF-4923-A765-0130CD6E5A34}" srcOrd="9" destOrd="0" presId="urn:microsoft.com/office/officeart/2005/8/layout/vList2"/>
    <dgm:cxn modelId="{927134E8-65D9-411A-9486-8E4EB03C87AB}" type="presParOf" srcId="{58DDE694-4686-4A88-8821-083D7F674E8C}" destId="{F4755053-EC69-4D47-9FAF-5504F5F047FE}" srcOrd="10" destOrd="0" presId="urn:microsoft.com/office/officeart/2005/8/layout/vList2"/>
    <dgm:cxn modelId="{9D408F2C-4306-4391-9CAB-404593E7EA38}" type="presParOf" srcId="{58DDE694-4686-4A88-8821-083D7F674E8C}" destId="{7AC08171-E591-40B3-91FA-652A886C53E7}" srcOrd="11" destOrd="0" presId="urn:microsoft.com/office/officeart/2005/8/layout/vList2"/>
    <dgm:cxn modelId="{3F0ACB51-D25C-4B8D-AC0E-CDF39DDD5F8C}" type="presParOf" srcId="{58DDE694-4686-4A88-8821-083D7F674E8C}" destId="{6FBAD21F-201E-4DD6-99F1-6733B5ABC721}" srcOrd="12" destOrd="0" presId="urn:microsoft.com/office/officeart/2005/8/layout/vList2"/>
    <dgm:cxn modelId="{6FB43DE9-0F2D-4778-87AB-8EF1A7658549}" type="presParOf" srcId="{58DDE694-4686-4A88-8821-083D7F674E8C}" destId="{353BEED7-3A71-44B5-8446-8EF17AD46F35}" srcOrd="13" destOrd="0" presId="urn:microsoft.com/office/officeart/2005/8/layout/vList2"/>
    <dgm:cxn modelId="{99996D5A-6029-4FDE-91D7-CD8B9EF2F403}" type="presParOf" srcId="{58DDE694-4686-4A88-8821-083D7F674E8C}" destId="{4EDA4C4A-B915-433E-8149-6AB64888348F}" srcOrd="14" destOrd="0" presId="urn:microsoft.com/office/officeart/2005/8/layout/vList2"/>
    <dgm:cxn modelId="{A9AE4DB5-4775-4375-AA00-21F81420D866}" type="presParOf" srcId="{58DDE694-4686-4A88-8821-083D7F674E8C}" destId="{FF5D5324-A67E-4EE1-911F-210AE598A8A6}" srcOrd="15" destOrd="0" presId="urn:microsoft.com/office/officeart/2005/8/layout/vList2"/>
    <dgm:cxn modelId="{C81D9A69-EE2C-4915-8931-44D331E1BE6C}" type="presParOf" srcId="{58DDE694-4686-4A88-8821-083D7F674E8C}" destId="{5FBFC82F-E6E3-4732-ADC7-CA10D50CED17}" srcOrd="16" destOrd="0" presId="urn:microsoft.com/office/officeart/2005/8/layout/vList2"/>
    <dgm:cxn modelId="{919D3183-95ED-4F03-8C1B-68CEC9EDA181}" type="presParOf" srcId="{58DDE694-4686-4A88-8821-083D7F674E8C}" destId="{89756C63-86BA-4C48-9A4A-D157C0272F47}" srcOrd="17" destOrd="0" presId="urn:microsoft.com/office/officeart/2005/8/layout/vList2"/>
    <dgm:cxn modelId="{1D54B258-D262-4A12-A35F-4D3C69CAC8EC}" type="presParOf" srcId="{58DDE694-4686-4A88-8821-083D7F674E8C}" destId="{59EB50D0-43D6-44B9-8795-1CEF1118B460}" srcOrd="18" destOrd="0" presId="urn:microsoft.com/office/officeart/2005/8/layout/vList2"/>
    <dgm:cxn modelId="{75F01FF0-FF5B-434A-A769-555B0F92128E}" type="presParOf" srcId="{58DDE694-4686-4A88-8821-083D7F674E8C}" destId="{53119823-14CC-46F7-9206-996BAF5043F5}" srcOrd="19" destOrd="0" presId="urn:microsoft.com/office/officeart/2005/8/layout/vList2"/>
    <dgm:cxn modelId="{3DB7934C-DA74-4CE1-A278-4DA415AA3D10}" type="presParOf" srcId="{58DDE694-4686-4A88-8821-083D7F674E8C}" destId="{56964C44-F6EF-4597-BBFF-98C3DDD04C87}" srcOrd="20" destOrd="0" presId="urn:microsoft.com/office/officeart/2005/8/layout/vList2"/>
    <dgm:cxn modelId="{EE4ED650-71F0-43A0-A728-8D4C0AB3AD8D}" type="presParOf" srcId="{58DDE694-4686-4A88-8821-083D7F674E8C}" destId="{741F5E43-19F7-4431-9287-DDCB7ADDFCD7}" srcOrd="21" destOrd="0" presId="urn:microsoft.com/office/officeart/2005/8/layout/vList2"/>
    <dgm:cxn modelId="{33F8F9E2-DE4D-46AC-BBEC-23BC268DE091}" type="presParOf" srcId="{58DDE694-4686-4A88-8821-083D7F674E8C}" destId="{F49CFA5D-2874-462D-9FA5-3363E70CFF9A}" srcOrd="22" destOrd="0" presId="urn:microsoft.com/office/officeart/2005/8/layout/vList2"/>
    <dgm:cxn modelId="{D9BEC12A-A61B-4CCE-AF92-EF4165D3A5ED}" type="presParOf" srcId="{58DDE694-4686-4A88-8821-083D7F674E8C}" destId="{E0614CC0-8C65-46C1-A154-E8E323360A0B}" srcOrd="23" destOrd="0" presId="urn:microsoft.com/office/officeart/2005/8/layout/vList2"/>
    <dgm:cxn modelId="{AB0CDCCD-4EFF-40F3-B98B-55F2F8D10E89}" type="presParOf" srcId="{58DDE694-4686-4A88-8821-083D7F674E8C}" destId="{F375D0BA-E422-4926-9E3B-91D23FD8E886}" srcOrd="24" destOrd="0" presId="urn:microsoft.com/office/officeart/2005/8/layout/vList2"/>
    <dgm:cxn modelId="{E0A04B31-F94D-40BA-90C8-C9738ABEE0E6}" type="presParOf" srcId="{58DDE694-4686-4A88-8821-083D7F674E8C}" destId="{4737A618-5D4A-4385-BDAC-8C177DB10D7F}" srcOrd="25" destOrd="0" presId="urn:microsoft.com/office/officeart/2005/8/layout/vList2"/>
    <dgm:cxn modelId="{8DEED1B0-3F05-4789-92DA-2279B27B194C}" type="presParOf" srcId="{58DDE694-4686-4A88-8821-083D7F674E8C}" destId="{F9BF217A-1F4C-40B3-918F-DEBFFA96CC6F}" srcOrd="26" destOrd="0" presId="urn:microsoft.com/office/officeart/2005/8/layout/vList2"/>
    <dgm:cxn modelId="{B54603EE-68E0-47B6-A6C9-E75EE169B795}" type="presParOf" srcId="{58DDE694-4686-4A88-8821-083D7F674E8C}" destId="{E68EED7B-8B60-4711-82C7-4A5FC76CBC46}" srcOrd="27" destOrd="0" presId="urn:microsoft.com/office/officeart/2005/8/layout/vList2"/>
    <dgm:cxn modelId="{E9A1CA8C-A9FC-4EED-9643-8C83E7E36D22}" type="presParOf" srcId="{58DDE694-4686-4A88-8821-083D7F674E8C}" destId="{E42397C1-535A-4E4D-992F-4A89505DD2CF}" srcOrd="28" destOrd="0" presId="urn:microsoft.com/office/officeart/2005/8/layout/vList2"/>
    <dgm:cxn modelId="{052A8F5D-B43A-43E0-A26E-0AD2142C0E5D}" type="presParOf" srcId="{58DDE694-4686-4A88-8821-083D7F674E8C}" destId="{AF2CF063-9EB6-44B6-B1AE-36EB84B5016D}" srcOrd="29" destOrd="0" presId="urn:microsoft.com/office/officeart/2005/8/layout/vList2"/>
    <dgm:cxn modelId="{C2D9B8A5-449A-4B58-819D-EBE09DCB9BB6}" type="presParOf" srcId="{58DDE694-4686-4A88-8821-083D7F674E8C}" destId="{C400143E-AA56-45D2-A027-AAFEA8024E17}" srcOrd="30" destOrd="0" presId="urn:microsoft.com/office/officeart/2005/8/layout/vList2"/>
    <dgm:cxn modelId="{30B8D184-3F38-4671-BE20-4CB0B17C491E}" type="presParOf" srcId="{58DDE694-4686-4A88-8821-083D7F674E8C}" destId="{51DC1452-A0C9-4293-81FF-4B5A025C1EAC}" srcOrd="31" destOrd="0" presId="urn:microsoft.com/office/officeart/2005/8/layout/vList2"/>
    <dgm:cxn modelId="{97C35B04-9AA7-44D0-8A78-DE7DF1DEF8C0}" type="presParOf" srcId="{58DDE694-4686-4A88-8821-083D7F674E8C}" destId="{6EDB52A9-21A4-41A7-A075-BCDE6334364B}" srcOrd="3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1B9B45-2A1F-4BB6-AA19-2A13D191680A}">
      <dsp:nvSpPr>
        <dsp:cNvPr id="0" name=""/>
        <dsp:cNvSpPr/>
      </dsp:nvSpPr>
      <dsp:spPr>
        <a:xfrm>
          <a:off x="1088643" y="413771"/>
          <a:ext cx="4191596" cy="3946830"/>
        </a:xfrm>
        <a:prstGeom prst="pie">
          <a:avLst>
            <a:gd name="adj1" fmla="val 16200000"/>
            <a:gd name="adj2" fmla="val 19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b="1" i="1" kern="1200" dirty="0"/>
            <a:t>Predictive / Auto Dialer: Current Calls/ Output X 400%</a:t>
          </a:r>
        </a:p>
      </dsp:txBody>
      <dsp:txXfrm>
        <a:off x="3284242" y="917931"/>
        <a:ext cx="1097799" cy="798763"/>
      </dsp:txXfrm>
    </dsp:sp>
    <dsp:sp modelId="{5D5D4EC1-1FE5-4478-AEFB-88DF5B77BC62}">
      <dsp:nvSpPr>
        <dsp:cNvPr id="0" name=""/>
        <dsp:cNvSpPr/>
      </dsp:nvSpPr>
      <dsp:spPr>
        <a:xfrm>
          <a:off x="1154133" y="249493"/>
          <a:ext cx="4193009" cy="4446499"/>
        </a:xfrm>
        <a:prstGeom prst="pie">
          <a:avLst>
            <a:gd name="adj1" fmla="val 198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b="1" i="1" kern="1200" dirty="0"/>
            <a:t>Survey / Appointment Setting / Lead Generation</a:t>
          </a:r>
        </a:p>
      </dsp:txBody>
      <dsp:txXfrm>
        <a:off x="3999390" y="2049267"/>
        <a:ext cx="1148085" cy="873419"/>
      </dsp:txXfrm>
    </dsp:sp>
    <dsp:sp modelId="{F0471170-13EC-4742-A1AF-A809F450275D}">
      <dsp:nvSpPr>
        <dsp:cNvPr id="0" name=""/>
        <dsp:cNvSpPr/>
      </dsp:nvSpPr>
      <dsp:spPr>
        <a:xfrm>
          <a:off x="1008051" y="392461"/>
          <a:ext cx="4352780" cy="4303511"/>
        </a:xfrm>
        <a:prstGeom prst="pie">
          <a:avLst>
            <a:gd name="adj1" fmla="val 1800000"/>
            <a:gd name="adj2" fmla="val 54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b="1" i="1" kern="1200" dirty="0"/>
            <a:t>Domestic International Call Center / BPO Setup</a:t>
          </a:r>
        </a:p>
      </dsp:txBody>
      <dsp:txXfrm>
        <a:off x="3288079" y="3300918"/>
        <a:ext cx="1140013" cy="870948"/>
      </dsp:txXfrm>
    </dsp:sp>
    <dsp:sp modelId="{49973CF9-3D22-48BC-AE55-7C8F6C403AE3}">
      <dsp:nvSpPr>
        <dsp:cNvPr id="0" name=""/>
        <dsp:cNvSpPr/>
      </dsp:nvSpPr>
      <dsp:spPr>
        <a:xfrm>
          <a:off x="1025169" y="481195"/>
          <a:ext cx="4154209" cy="4154209"/>
        </a:xfrm>
        <a:prstGeom prst="pie">
          <a:avLst>
            <a:gd name="adj1" fmla="val 54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b="1" i="1" kern="1200" dirty="0"/>
            <a:t>Hosted / Premised / BPO / DoT VoIP / PRI / GSM Gateway</a:t>
          </a:r>
        </a:p>
      </dsp:txBody>
      <dsp:txXfrm>
        <a:off x="1915356" y="3288748"/>
        <a:ext cx="1088007" cy="840732"/>
      </dsp:txXfrm>
    </dsp:sp>
    <dsp:sp modelId="{153C8795-D5DA-4D12-9583-DFBF550F2B54}">
      <dsp:nvSpPr>
        <dsp:cNvPr id="0" name=""/>
        <dsp:cNvSpPr/>
      </dsp:nvSpPr>
      <dsp:spPr>
        <a:xfrm>
          <a:off x="975714" y="223073"/>
          <a:ext cx="4154209" cy="4499340"/>
        </a:xfrm>
        <a:prstGeom prst="pie">
          <a:avLst>
            <a:gd name="adj1" fmla="val 9000000"/>
            <a:gd name="adj2" fmla="val 126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b="1" i="1" kern="1200" dirty="0"/>
            <a:t>Smart IVR / Cloud Telephony / Omni Channel / CRM / API</a:t>
          </a:r>
        </a:p>
      </dsp:txBody>
      <dsp:txXfrm>
        <a:off x="1173533" y="2044234"/>
        <a:ext cx="1137462" cy="883799"/>
      </dsp:txXfrm>
    </dsp:sp>
    <dsp:sp modelId="{7E34D826-8DDE-488E-9C0B-522F22617351}">
      <dsp:nvSpPr>
        <dsp:cNvPr id="0" name=""/>
        <dsp:cNvSpPr/>
      </dsp:nvSpPr>
      <dsp:spPr>
        <a:xfrm>
          <a:off x="868680" y="310082"/>
          <a:ext cx="4467187" cy="4154209"/>
        </a:xfrm>
        <a:prstGeom prst="pie">
          <a:avLst>
            <a:gd name="adj1" fmla="val 126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b="1" i="1" kern="1200" dirty="0"/>
            <a:t>OBD / Press 1/ Voice SMS / Masking / OTP / 1800</a:t>
          </a:r>
        </a:p>
      </dsp:txBody>
      <dsp:txXfrm>
        <a:off x="1825934" y="840732"/>
        <a:ext cx="1169977" cy="840732"/>
      </dsp:txXfrm>
    </dsp:sp>
    <dsp:sp modelId="{AD01C315-6C2F-48CE-A239-DCC45674AF2A}">
      <dsp:nvSpPr>
        <dsp:cNvPr id="0" name=""/>
        <dsp:cNvSpPr/>
      </dsp:nvSpPr>
      <dsp:spPr>
        <a:xfrm>
          <a:off x="553311" y="104284"/>
          <a:ext cx="5163031" cy="4673488"/>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A095776-6621-4033-AB91-E01E0DB0925B}">
      <dsp:nvSpPr>
        <dsp:cNvPr id="0" name=""/>
        <dsp:cNvSpPr/>
      </dsp:nvSpPr>
      <dsp:spPr>
        <a:xfrm>
          <a:off x="869852" y="-17433"/>
          <a:ext cx="4760930" cy="4977643"/>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64C55A-001B-493C-AA8A-E3FE4192940C}">
      <dsp:nvSpPr>
        <dsp:cNvPr id="0" name=""/>
        <dsp:cNvSpPr/>
      </dsp:nvSpPr>
      <dsp:spPr>
        <a:xfrm>
          <a:off x="849119" y="209277"/>
          <a:ext cx="4668539" cy="4668539"/>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A09D11F-DEEC-410F-9E57-83AFF1A8A0E0}">
      <dsp:nvSpPr>
        <dsp:cNvPr id="0" name=""/>
        <dsp:cNvSpPr/>
      </dsp:nvSpPr>
      <dsp:spPr>
        <a:xfrm>
          <a:off x="768155" y="224030"/>
          <a:ext cx="4668539" cy="4668539"/>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37B7C48-88C4-4FD2-A89B-0750610A6AAF}">
      <dsp:nvSpPr>
        <dsp:cNvPr id="0" name=""/>
        <dsp:cNvSpPr/>
      </dsp:nvSpPr>
      <dsp:spPr>
        <a:xfrm>
          <a:off x="718700" y="136853"/>
          <a:ext cx="4668539" cy="4668539"/>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F64BB42-F776-4AA4-92D4-9CB8323CE266}">
      <dsp:nvSpPr>
        <dsp:cNvPr id="0" name=""/>
        <dsp:cNvSpPr/>
      </dsp:nvSpPr>
      <dsp:spPr>
        <a:xfrm>
          <a:off x="766697" y="52916"/>
          <a:ext cx="4668539" cy="4668539"/>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9F477A-5EC0-4161-9B7F-7F9532D733E4}">
      <dsp:nvSpPr>
        <dsp:cNvPr id="0" name=""/>
        <dsp:cNvSpPr/>
      </dsp:nvSpPr>
      <dsp:spPr>
        <a:xfrm>
          <a:off x="0" y="0"/>
          <a:ext cx="2755973" cy="613431"/>
        </a:xfrm>
        <a:prstGeom prst="homePlate">
          <a:avLst/>
        </a:prstGeom>
        <a:solidFill>
          <a:schemeClr val="accent1">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lvl="0" algn="ctr" defTabSz="889000">
            <a:lnSpc>
              <a:spcPct val="90000"/>
            </a:lnSpc>
            <a:spcBef>
              <a:spcPct val="0"/>
            </a:spcBef>
            <a:spcAft>
              <a:spcPct val="35000"/>
            </a:spcAft>
          </a:pPr>
          <a:r>
            <a:rPr lang="en-IN" sz="2000" b="0" i="1" kern="1200" dirty="0">
              <a:latin typeface="Tw Cen MT" panose="020B0602020104020603" pitchFamily="34" charset="0"/>
              <a:cs typeface="Calibri" panose="020F0502020204030204" pitchFamily="34" charset="0"/>
            </a:rPr>
            <a:t>Avyukta Intellicall </a:t>
          </a:r>
          <a:r>
            <a:rPr lang="en-IN" sz="1800" b="0" i="1" u="sng" kern="1200" dirty="0">
              <a:solidFill>
                <a:schemeClr val="bg1"/>
              </a:solidFill>
              <a:latin typeface="Tw Cen MT" panose="020B0602020104020603" pitchFamily="34" charset="0"/>
              <a:cs typeface="Calibri" panose="020F0502020204030204" pitchFamily="34" charset="0"/>
            </a:rPr>
            <a:t>www.dialerindia.com</a:t>
          </a:r>
        </a:p>
      </dsp:txBody>
      <dsp:txXfrm>
        <a:off x="0" y="0"/>
        <a:ext cx="2602615" cy="6134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52F47-DADE-470E-9065-0E2B0D93827F}">
      <dsp:nvSpPr>
        <dsp:cNvPr id="0" name=""/>
        <dsp:cNvSpPr/>
      </dsp:nvSpPr>
      <dsp:spPr>
        <a:xfrm>
          <a:off x="6320855" y="1433"/>
          <a:ext cx="1150542" cy="1150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b="1" i="1" kern="1200" dirty="0">
              <a:latin typeface="Calibri" panose="020F0502020204030204" pitchFamily="34" charset="0"/>
              <a:cs typeface="Calibri" panose="020F0502020204030204" pitchFamily="34" charset="0"/>
            </a:rPr>
            <a:t>Political Elections /  Campaigns</a:t>
          </a:r>
        </a:p>
      </dsp:txBody>
      <dsp:txXfrm>
        <a:off x="6320855" y="1433"/>
        <a:ext cx="1150542" cy="1150542"/>
      </dsp:txXfrm>
    </dsp:sp>
    <dsp:sp modelId="{53B6A358-9B01-4565-89B8-1932BFF9BCF7}">
      <dsp:nvSpPr>
        <dsp:cNvPr id="0" name=""/>
        <dsp:cNvSpPr/>
      </dsp:nvSpPr>
      <dsp:spPr>
        <a:xfrm>
          <a:off x="2552259" y="107891"/>
          <a:ext cx="6417780" cy="6417780"/>
        </a:xfrm>
        <a:prstGeom prst="circularArrow">
          <a:avLst>
            <a:gd name="adj1" fmla="val 3496"/>
            <a:gd name="adj2" fmla="val 216748"/>
            <a:gd name="adj3" fmla="val 19270340"/>
            <a:gd name="adj4" fmla="val 18312912"/>
            <a:gd name="adj5" fmla="val 4078"/>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FF38A2F-660C-4744-AECA-08E3813DCA60}">
      <dsp:nvSpPr>
        <dsp:cNvPr id="0" name=""/>
        <dsp:cNvSpPr/>
      </dsp:nvSpPr>
      <dsp:spPr>
        <a:xfrm>
          <a:off x="7925955" y="1606533"/>
          <a:ext cx="1150542" cy="1150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b="1" i="1" kern="1200" dirty="0">
              <a:latin typeface="Calibri" panose="020F0502020204030204" pitchFamily="34" charset="0"/>
              <a:cs typeface="Calibri" panose="020F0502020204030204" pitchFamily="34" charset="0"/>
            </a:rPr>
            <a:t>Insurance / Shares / Loan / DSA’s</a:t>
          </a:r>
        </a:p>
      </dsp:txBody>
      <dsp:txXfrm>
        <a:off x="7925955" y="1606533"/>
        <a:ext cx="1150542" cy="1150542"/>
      </dsp:txXfrm>
    </dsp:sp>
    <dsp:sp modelId="{815BD901-2212-4D50-A017-3AD4487FCE2E}">
      <dsp:nvSpPr>
        <dsp:cNvPr id="0" name=""/>
        <dsp:cNvSpPr/>
      </dsp:nvSpPr>
      <dsp:spPr>
        <a:xfrm>
          <a:off x="2605800" y="228345"/>
          <a:ext cx="6362202" cy="6417780"/>
        </a:xfrm>
        <a:prstGeom prst="circularArrow">
          <a:avLst>
            <a:gd name="adj1" fmla="val 3496"/>
            <a:gd name="adj2" fmla="val 216748"/>
            <a:gd name="adj3" fmla="val 325128"/>
            <a:gd name="adj4" fmla="val 20804537"/>
            <a:gd name="adj5" fmla="val 4078"/>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EC914D7-5B49-4A63-AFB9-B9473FCB6D03}">
      <dsp:nvSpPr>
        <dsp:cNvPr id="0" name=""/>
        <dsp:cNvSpPr/>
      </dsp:nvSpPr>
      <dsp:spPr>
        <a:xfrm>
          <a:off x="7965412" y="3902793"/>
          <a:ext cx="1150542" cy="1150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b="1" i="1" kern="1200" dirty="0">
              <a:latin typeface="Calibri" panose="020F0502020204030204" pitchFamily="34" charset="0"/>
              <a:cs typeface="Calibri" panose="020F0502020204030204" pitchFamily="34" charset="0"/>
            </a:rPr>
            <a:t>Taxi Services / BPO / Collections</a:t>
          </a:r>
        </a:p>
      </dsp:txBody>
      <dsp:txXfrm>
        <a:off x="7965412" y="3902793"/>
        <a:ext cx="1150542" cy="1150542"/>
      </dsp:txXfrm>
    </dsp:sp>
    <dsp:sp modelId="{0352A9FD-70B9-4AEE-A933-D4B84379B8AE}">
      <dsp:nvSpPr>
        <dsp:cNvPr id="0" name=""/>
        <dsp:cNvSpPr/>
      </dsp:nvSpPr>
      <dsp:spPr>
        <a:xfrm>
          <a:off x="2667007" y="30842"/>
          <a:ext cx="6417780" cy="6417780"/>
        </a:xfrm>
        <a:prstGeom prst="circularArrow">
          <a:avLst>
            <a:gd name="adj1" fmla="val 3496"/>
            <a:gd name="adj2" fmla="val 216748"/>
            <a:gd name="adj3" fmla="val 3230563"/>
            <a:gd name="adj4" fmla="val 2261872"/>
            <a:gd name="adj5" fmla="val 4078"/>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A4F9601-DA6E-4CFC-876F-FDA3B620AFE0}">
      <dsp:nvSpPr>
        <dsp:cNvPr id="0" name=""/>
        <dsp:cNvSpPr/>
      </dsp:nvSpPr>
      <dsp:spPr>
        <a:xfrm>
          <a:off x="6320855" y="5481588"/>
          <a:ext cx="1150542" cy="1150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b="1" i="1" kern="1200" dirty="0">
              <a:latin typeface="Calibri" panose="020F0502020204030204" pitchFamily="34" charset="0"/>
              <a:cs typeface="Calibri" panose="020F0502020204030204" pitchFamily="34" charset="0"/>
            </a:rPr>
            <a:t>Survey / </a:t>
          </a:r>
          <a:r>
            <a:rPr lang="en-IN" sz="1500" b="1" i="1" kern="1200" dirty="0">
              <a:latin typeface="Calibri" panose="020F0502020204030204" pitchFamily="34" charset="0"/>
              <a:cs typeface="Calibri" panose="020F0502020204030204" pitchFamily="34" charset="0"/>
            </a:rPr>
            <a:t>Appointment Setting / Lead generation</a:t>
          </a:r>
        </a:p>
      </dsp:txBody>
      <dsp:txXfrm>
        <a:off x="6320855" y="5481588"/>
        <a:ext cx="1150542" cy="1150542"/>
      </dsp:txXfrm>
    </dsp:sp>
    <dsp:sp modelId="{A4635423-3BC5-4633-9D2E-3ADD8BFF7509}">
      <dsp:nvSpPr>
        <dsp:cNvPr id="0" name=""/>
        <dsp:cNvSpPr/>
      </dsp:nvSpPr>
      <dsp:spPr>
        <a:xfrm>
          <a:off x="2197901" y="28952"/>
          <a:ext cx="6994931" cy="6417780"/>
        </a:xfrm>
        <a:prstGeom prst="circularArrow">
          <a:avLst>
            <a:gd name="adj1" fmla="val 3496"/>
            <a:gd name="adj2" fmla="val 216748"/>
            <a:gd name="adj3" fmla="val 5835930"/>
            <a:gd name="adj4" fmla="val 4747322"/>
            <a:gd name="adj5" fmla="val 4078"/>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FA6A985-1306-4056-998C-7598B7662907}">
      <dsp:nvSpPr>
        <dsp:cNvPr id="0" name=""/>
        <dsp:cNvSpPr/>
      </dsp:nvSpPr>
      <dsp:spPr>
        <a:xfrm>
          <a:off x="4050901" y="5481588"/>
          <a:ext cx="1150542" cy="1150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b="1" i="1" kern="1200" dirty="0">
              <a:latin typeface="Calibri" panose="020F0502020204030204" pitchFamily="34" charset="0"/>
              <a:cs typeface="Calibri" panose="020F0502020204030204" pitchFamily="34" charset="0"/>
            </a:rPr>
            <a:t>Astrology / Universities / Colleges</a:t>
          </a:r>
        </a:p>
      </dsp:txBody>
      <dsp:txXfrm>
        <a:off x="4050901" y="5481588"/>
        <a:ext cx="1150542" cy="1150542"/>
      </dsp:txXfrm>
    </dsp:sp>
    <dsp:sp modelId="{9FE110C1-2B48-48AB-9D76-94D1D6588D38}">
      <dsp:nvSpPr>
        <dsp:cNvPr id="0" name=""/>
        <dsp:cNvSpPr/>
      </dsp:nvSpPr>
      <dsp:spPr>
        <a:xfrm>
          <a:off x="2552259" y="107891"/>
          <a:ext cx="6417780" cy="6417780"/>
        </a:xfrm>
        <a:prstGeom prst="circularArrow">
          <a:avLst>
            <a:gd name="adj1" fmla="val 3496"/>
            <a:gd name="adj2" fmla="val 216748"/>
            <a:gd name="adj3" fmla="val 8470340"/>
            <a:gd name="adj4" fmla="val 7512912"/>
            <a:gd name="adj5" fmla="val 4078"/>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643381B-794A-466F-B7EE-264EA4819CC5}">
      <dsp:nvSpPr>
        <dsp:cNvPr id="0" name=""/>
        <dsp:cNvSpPr/>
      </dsp:nvSpPr>
      <dsp:spPr>
        <a:xfrm>
          <a:off x="2445801" y="3876488"/>
          <a:ext cx="1150542" cy="1150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b="1" i="1" kern="1200" dirty="0">
              <a:latin typeface="Calibri" panose="020F0502020204030204" pitchFamily="34" charset="0"/>
              <a:cs typeface="Calibri" panose="020F0502020204030204" pitchFamily="34" charset="0"/>
            </a:rPr>
            <a:t>Recruitment / MIS / Placements / Admissions</a:t>
          </a:r>
        </a:p>
      </dsp:txBody>
      <dsp:txXfrm>
        <a:off x="2445801" y="3876488"/>
        <a:ext cx="1150542" cy="1150542"/>
      </dsp:txXfrm>
    </dsp:sp>
    <dsp:sp modelId="{508D02DE-E912-4EEF-BF3E-7B7B754F129B}">
      <dsp:nvSpPr>
        <dsp:cNvPr id="0" name=""/>
        <dsp:cNvSpPr/>
      </dsp:nvSpPr>
      <dsp:spPr>
        <a:xfrm>
          <a:off x="2552259" y="107891"/>
          <a:ext cx="6417780" cy="6417780"/>
        </a:xfrm>
        <a:prstGeom prst="circularArrow">
          <a:avLst>
            <a:gd name="adj1" fmla="val 3496"/>
            <a:gd name="adj2" fmla="val 216748"/>
            <a:gd name="adj3" fmla="val 11235930"/>
            <a:gd name="adj4" fmla="val 10147322"/>
            <a:gd name="adj5" fmla="val 4078"/>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163FF31-79B8-4332-A672-F7C8343E6543}">
      <dsp:nvSpPr>
        <dsp:cNvPr id="0" name=""/>
        <dsp:cNvSpPr/>
      </dsp:nvSpPr>
      <dsp:spPr>
        <a:xfrm>
          <a:off x="2445801" y="1606533"/>
          <a:ext cx="1150542" cy="1150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b="1" i="1" kern="1200" dirty="0">
              <a:latin typeface="Calibri" panose="020F0502020204030204" pitchFamily="34" charset="0"/>
              <a:cs typeface="Calibri" panose="020F0502020204030204" pitchFamily="34" charset="0"/>
            </a:rPr>
            <a:t>Restaurant / Hotels / Customer Care</a:t>
          </a:r>
        </a:p>
      </dsp:txBody>
      <dsp:txXfrm>
        <a:off x="2445801" y="1606533"/>
        <a:ext cx="1150542" cy="1150542"/>
      </dsp:txXfrm>
    </dsp:sp>
    <dsp:sp modelId="{AC99D545-AD3E-423E-9034-7C962E3B08B2}">
      <dsp:nvSpPr>
        <dsp:cNvPr id="0" name=""/>
        <dsp:cNvSpPr/>
      </dsp:nvSpPr>
      <dsp:spPr>
        <a:xfrm>
          <a:off x="2552259" y="107891"/>
          <a:ext cx="6417780" cy="6417780"/>
        </a:xfrm>
        <a:prstGeom prst="circularArrow">
          <a:avLst>
            <a:gd name="adj1" fmla="val 3496"/>
            <a:gd name="adj2" fmla="val 216748"/>
            <a:gd name="adj3" fmla="val 13870340"/>
            <a:gd name="adj4" fmla="val 12912912"/>
            <a:gd name="adj5" fmla="val 4078"/>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5D23474-BC44-409A-89FB-C4B311948052}">
      <dsp:nvSpPr>
        <dsp:cNvPr id="0" name=""/>
        <dsp:cNvSpPr/>
      </dsp:nvSpPr>
      <dsp:spPr>
        <a:xfrm>
          <a:off x="4050901" y="1433"/>
          <a:ext cx="1150542" cy="11505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IN" sz="1600" b="1" i="1" kern="1200" dirty="0">
              <a:latin typeface="Calibri" panose="020F0502020204030204" pitchFamily="34" charset="0"/>
              <a:cs typeface="Calibri" panose="020F0502020204030204" pitchFamily="34" charset="0"/>
            </a:rPr>
            <a:t>E com / Mobile Apps / Website</a:t>
          </a:r>
        </a:p>
      </dsp:txBody>
      <dsp:txXfrm>
        <a:off x="4050901" y="1433"/>
        <a:ext cx="1150542" cy="1150542"/>
      </dsp:txXfrm>
    </dsp:sp>
    <dsp:sp modelId="{7AB65077-7002-4F14-812C-CD90F81A2B9C}">
      <dsp:nvSpPr>
        <dsp:cNvPr id="0" name=""/>
        <dsp:cNvSpPr/>
      </dsp:nvSpPr>
      <dsp:spPr>
        <a:xfrm>
          <a:off x="2136836" y="175855"/>
          <a:ext cx="7406760" cy="6417780"/>
        </a:xfrm>
        <a:prstGeom prst="circularArrow">
          <a:avLst>
            <a:gd name="adj1" fmla="val 3496"/>
            <a:gd name="adj2" fmla="val 216748"/>
            <a:gd name="adj3" fmla="val 16635930"/>
            <a:gd name="adj4" fmla="val 15547322"/>
            <a:gd name="adj5" fmla="val 4078"/>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2FDF23-9F9F-41DB-8B2D-0972AA322777}" type="datetimeFigureOut">
              <a:rPr lang="en-US" smtClean="0"/>
              <a:t>5/26/2021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B167DD-5625-43DE-9DFD-FF6C488A0DA8}" type="slidenum">
              <a:rPr lang="en-US" smtClean="0"/>
              <a:t>‹#›</a:t>
            </a:fld>
            <a:endParaRPr lang="en-US"/>
          </a:p>
        </p:txBody>
      </p:sp>
    </p:spTree>
    <p:extLst>
      <p:ext uri="{BB962C8B-B14F-4D97-AF65-F5344CB8AC3E}">
        <p14:creationId xmlns:p14="http://schemas.microsoft.com/office/powerpoint/2010/main" val="3741619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A7B167DD-5625-43DE-9DFD-FF6C488A0DA8}" type="slidenum">
              <a:rPr lang="en-US" smtClean="0"/>
              <a:t>9</a:t>
            </a:fld>
            <a:endParaRPr lang="en-US"/>
          </a:p>
        </p:txBody>
      </p:sp>
    </p:spTree>
    <p:extLst>
      <p:ext uri="{BB962C8B-B14F-4D97-AF65-F5344CB8AC3E}">
        <p14:creationId xmlns:p14="http://schemas.microsoft.com/office/powerpoint/2010/main" val="3277404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43ECF8-C199-4370-8669-C87C752204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2C6904CB-155D-48D1-9235-9895E68D81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F722971D-03E6-4A8C-8408-5C734DD27E4B}"/>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5" name="Footer Placeholder 4">
            <a:extLst>
              <a:ext uri="{FF2B5EF4-FFF2-40B4-BE49-F238E27FC236}">
                <a16:creationId xmlns="" xmlns:a16="http://schemas.microsoft.com/office/drawing/2014/main" id="{5F436DC5-EE49-45AB-A9F8-0F94235F602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5CBEBC68-08A2-4C5C-8E63-CFA4986BD82E}"/>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4263152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050CE6-1E5D-409E-B688-27361FB8A5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F397F5B-70CD-426F-A4DC-912E231228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5F86675-23F0-44CB-B878-8F9754BB6C15}"/>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5" name="Footer Placeholder 4">
            <a:extLst>
              <a:ext uri="{FF2B5EF4-FFF2-40B4-BE49-F238E27FC236}">
                <a16:creationId xmlns="" xmlns:a16="http://schemas.microsoft.com/office/drawing/2014/main" id="{638C96D6-56BD-4040-B874-5BA27A8DBBC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81985479-E151-4DE0-8148-543F8CB5DEAB}"/>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591667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504C25-EFBB-495B-B55B-C951D087C4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5D8E9461-465C-4FBF-AFD8-17321985E9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2987C52-01F0-4AE7-8398-D40A6CDE712C}"/>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5" name="Footer Placeholder 4">
            <a:extLst>
              <a:ext uri="{FF2B5EF4-FFF2-40B4-BE49-F238E27FC236}">
                <a16:creationId xmlns="" xmlns:a16="http://schemas.microsoft.com/office/drawing/2014/main" id="{C45204F9-4332-4FB3-8E57-0B13E405E96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714CB67D-AA3D-41FB-A354-DDE5C46D6FD6}"/>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261341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DA664D-20D8-4D05-A1B7-68DF351BB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17B17CD-EE32-4CC8-B4B2-09F6D03279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7F15C6C3-7A94-4B59-9468-4487E0DEF7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B913C27E-7DCC-4367-AD14-88DF9E530E30}"/>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6" name="Footer Placeholder 5">
            <a:extLst>
              <a:ext uri="{FF2B5EF4-FFF2-40B4-BE49-F238E27FC236}">
                <a16:creationId xmlns="" xmlns:a16="http://schemas.microsoft.com/office/drawing/2014/main" id="{DE3ED311-99F3-4D6D-9242-D8D05BE629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C3C3A62A-E28D-4D01-B349-92CF06273700}"/>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2223004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65CD9E-FAEC-4712-9B9C-73EEE46F05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7CB89BCD-CB58-4A78-ABE4-A3B606F1FF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01ED33EB-66D4-461C-A03D-C2A3BCD68A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5A6926B8-07AC-4160-BE1E-4F84082941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CA5E7E10-936A-4058-97AF-B4B0146867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B98DDA32-828F-48A2-9F38-96CEC365DBBF}"/>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8" name="Footer Placeholder 7">
            <a:extLst>
              <a:ext uri="{FF2B5EF4-FFF2-40B4-BE49-F238E27FC236}">
                <a16:creationId xmlns="" xmlns:a16="http://schemas.microsoft.com/office/drawing/2014/main" id="{F378D54F-7A44-40A2-ABEA-C5221A92CD6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 xmlns:a16="http://schemas.microsoft.com/office/drawing/2014/main" id="{F6135568-CBA4-4CEE-95E8-F11E54F70F8A}"/>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881132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58BAB37-2381-48D9-90CC-E0E2A63D44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089D7F4B-60D5-48E0-8991-BA9CAB374582}"/>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4" name="Footer Placeholder 3">
            <a:extLst>
              <a:ext uri="{FF2B5EF4-FFF2-40B4-BE49-F238E27FC236}">
                <a16:creationId xmlns="" xmlns:a16="http://schemas.microsoft.com/office/drawing/2014/main" id="{BA28A142-7BF3-4D25-9438-F3B0920BC58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 xmlns:a16="http://schemas.microsoft.com/office/drawing/2014/main" id="{8AC80B17-9B8A-4BA1-885F-EBDE045CBF1D}"/>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955518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03D4534-FBEC-45B1-BA8E-A35E41245AA8}"/>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3" name="Footer Placeholder 2">
            <a:extLst>
              <a:ext uri="{FF2B5EF4-FFF2-40B4-BE49-F238E27FC236}">
                <a16:creationId xmlns="" xmlns:a16="http://schemas.microsoft.com/office/drawing/2014/main" id="{70BF987A-953A-43BD-8D57-6ED341199F1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 xmlns:a16="http://schemas.microsoft.com/office/drawing/2014/main" id="{0E40BD41-97D9-4225-969A-9248519BCAAC}"/>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491839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E0D8FE4-7A4E-48A9-8E39-A1B002B4B5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DE66D114-5911-4120-B2A3-65ACCE9A68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B430F3D0-BDFD-4DA4-89E4-A5407A367F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DB3191C4-7A1F-4256-A51B-1E107DA4D87A}"/>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6" name="Footer Placeholder 5">
            <a:extLst>
              <a:ext uri="{FF2B5EF4-FFF2-40B4-BE49-F238E27FC236}">
                <a16:creationId xmlns="" xmlns:a16="http://schemas.microsoft.com/office/drawing/2014/main" id="{7EF6CD9D-F4CD-4C7B-BBCE-25FC1933021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8B964B9B-25D1-4A88-BCBC-B778FA53C1B5}"/>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303261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4C47C1-F2CF-432B-B4E5-10A0E810F1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E5BDE214-064F-4E2A-86C7-94D20E316F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C1B25451-C6B6-46A2-9867-CCF61B721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BAB7E6B5-E295-4C23-B4D3-F9CA65073557}"/>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6" name="Footer Placeholder 5">
            <a:extLst>
              <a:ext uri="{FF2B5EF4-FFF2-40B4-BE49-F238E27FC236}">
                <a16:creationId xmlns="" xmlns:a16="http://schemas.microsoft.com/office/drawing/2014/main" id="{0A9D5600-105B-473D-BF21-F48184DD54B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 xmlns:a16="http://schemas.microsoft.com/office/drawing/2014/main" id="{3F483044-1F1F-43EC-A338-EA3DD22A9E7B}"/>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615924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73F62F9-3688-45FF-9F78-7B1970798A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C93A4DFF-02A8-49DB-9EA9-319B97C21B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B50C5F5-25D9-4D67-96D2-7E69A647A795}"/>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5" name="Footer Placeholder 4">
            <a:extLst>
              <a:ext uri="{FF2B5EF4-FFF2-40B4-BE49-F238E27FC236}">
                <a16:creationId xmlns="" xmlns:a16="http://schemas.microsoft.com/office/drawing/2014/main" id="{39A4E0CD-6730-4699-98C2-DC4DF21C5C7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639BC2D8-9D51-4820-A8D0-7587C73B6A1A}"/>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961478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50220997-BAAC-4FA9-B862-1FBC14643A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9E0AAC1F-8942-45C0-B0D2-9F2BBB396F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91B37DC-839C-49B0-9D4E-F4FFD6AFAA4F}"/>
              </a:ext>
            </a:extLst>
          </p:cNvPr>
          <p:cNvSpPr>
            <a:spLocks noGrp="1"/>
          </p:cNvSpPr>
          <p:nvPr>
            <p:ph type="dt" sz="half" idx="10"/>
          </p:nvPr>
        </p:nvSpPr>
        <p:spPr/>
        <p:txBody>
          <a:bodyPr/>
          <a:lstStyle/>
          <a:p>
            <a:fld id="{B7E312C3-542B-4B3F-AE87-A21F4EED12EF}" type="datetimeFigureOut">
              <a:rPr lang="en-IN" smtClean="0"/>
              <a:t>26-05-2021</a:t>
            </a:fld>
            <a:endParaRPr lang="en-IN"/>
          </a:p>
        </p:txBody>
      </p:sp>
      <p:sp>
        <p:nvSpPr>
          <p:cNvPr id="5" name="Footer Placeholder 4">
            <a:extLst>
              <a:ext uri="{FF2B5EF4-FFF2-40B4-BE49-F238E27FC236}">
                <a16:creationId xmlns="" xmlns:a16="http://schemas.microsoft.com/office/drawing/2014/main" id="{51C63E55-1EE0-4FA8-AEE3-65185643A8C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 xmlns:a16="http://schemas.microsoft.com/office/drawing/2014/main" id="{B3E15F13-6817-43CC-9514-22E20CEC7DE6}"/>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514760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B6B37C10-15C8-47E3-B7D1-19CA8549B9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A7808E15-4212-4BF4-BFA3-646C35BC2F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05744DB-D08F-4FEF-A6AD-CCD122859D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E312C3-542B-4B3F-AE87-A21F4EED12EF}" type="datetimeFigureOut">
              <a:rPr lang="en-IN" smtClean="0"/>
              <a:t>26-05-2021</a:t>
            </a:fld>
            <a:endParaRPr lang="en-IN"/>
          </a:p>
        </p:txBody>
      </p:sp>
      <p:sp>
        <p:nvSpPr>
          <p:cNvPr id="5" name="Footer Placeholder 4">
            <a:extLst>
              <a:ext uri="{FF2B5EF4-FFF2-40B4-BE49-F238E27FC236}">
                <a16:creationId xmlns="" xmlns:a16="http://schemas.microsoft.com/office/drawing/2014/main" id="{40844D54-07DE-4B6C-A6CC-F6A72A0F7D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 xmlns:a16="http://schemas.microsoft.com/office/drawing/2014/main" id="{578B5E5D-3D79-4CB7-AD95-D4824EBE48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53F1D8-E8DE-4597-BECE-82F030165EBF}" type="slidenum">
              <a:rPr lang="en-IN" smtClean="0"/>
              <a:t>‹#›</a:t>
            </a:fld>
            <a:endParaRPr lang="en-IN"/>
          </a:p>
        </p:txBody>
      </p:sp>
    </p:spTree>
    <p:extLst>
      <p:ext uri="{BB962C8B-B14F-4D97-AF65-F5344CB8AC3E}">
        <p14:creationId xmlns:p14="http://schemas.microsoft.com/office/powerpoint/2010/main" val="123557354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hyperlink" Target="http://www.dialerindia.com/" TargetMode="External"/><Relationship Id="rId13" Type="http://schemas.openxmlformats.org/officeDocument/2006/relationships/image" Target="../media/image7.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5.png"/><Relationship Id="rId5" Type="http://schemas.openxmlformats.org/officeDocument/2006/relationships/diagramColors" Target="../diagrams/colors1.xml"/><Relationship Id="rId10" Type="http://schemas.openxmlformats.org/officeDocument/2006/relationships/image" Target="../media/image4.png"/><Relationship Id="rId4" Type="http://schemas.openxmlformats.org/officeDocument/2006/relationships/diagramQuickStyle" Target="../diagrams/quickStyle1.xml"/><Relationship Id="rId9" Type="http://schemas.openxmlformats.org/officeDocument/2006/relationships/image" Target="../media/image3.jpeg"/><Relationship Id="rId1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1.jpg"/><Relationship Id="rId3" Type="http://schemas.openxmlformats.org/officeDocument/2006/relationships/image" Target="../media/image9.jpg"/><Relationship Id="rId7" Type="http://schemas.openxmlformats.org/officeDocument/2006/relationships/image" Target="../media/image13.jpg"/><Relationship Id="rId12" Type="http://schemas.openxmlformats.org/officeDocument/2006/relationships/image" Target="../media/image18.jpg"/><Relationship Id="rId2" Type="http://schemas.openxmlformats.org/officeDocument/2006/relationships/image" Target="../media/image2.png"/><Relationship Id="rId16"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2.jpg"/><Relationship Id="rId11" Type="http://schemas.openxmlformats.org/officeDocument/2006/relationships/image" Target="../media/image17.jpg"/><Relationship Id="rId5" Type="http://schemas.openxmlformats.org/officeDocument/2006/relationships/image" Target="../media/image11.jpg"/><Relationship Id="rId15" Type="http://schemas.openxmlformats.org/officeDocument/2006/relationships/image" Target="../media/image20.jpg"/><Relationship Id="rId10" Type="http://schemas.openxmlformats.org/officeDocument/2006/relationships/image" Target="../media/image16.jpg"/><Relationship Id="rId4" Type="http://schemas.openxmlformats.org/officeDocument/2006/relationships/image" Target="../media/image10.jpg"/><Relationship Id="rId9" Type="http://schemas.openxmlformats.org/officeDocument/2006/relationships/image" Target="../media/image15.jpg"/><Relationship Id="rId14" Type="http://schemas.openxmlformats.org/officeDocument/2006/relationships/image" Target="../media/image19.jpg"/></Relationships>
</file>

<file path=ppt/slides/_rels/slide8.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1.jpg"/><Relationship Id="rId3" Type="http://schemas.openxmlformats.org/officeDocument/2006/relationships/image" Target="../media/image9.jpg"/><Relationship Id="rId7" Type="http://schemas.openxmlformats.org/officeDocument/2006/relationships/image" Target="../media/image13.jpg"/><Relationship Id="rId12" Type="http://schemas.openxmlformats.org/officeDocument/2006/relationships/image" Target="../media/image18.jpg"/><Relationship Id="rId17" Type="http://schemas.openxmlformats.org/officeDocument/2006/relationships/image" Target="../media/image22.png"/><Relationship Id="rId2" Type="http://schemas.openxmlformats.org/officeDocument/2006/relationships/image" Target="../media/image2.png"/><Relationship Id="rId16"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12.jpg"/><Relationship Id="rId11" Type="http://schemas.openxmlformats.org/officeDocument/2006/relationships/image" Target="../media/image17.jpg"/><Relationship Id="rId5" Type="http://schemas.openxmlformats.org/officeDocument/2006/relationships/image" Target="../media/image11.jpg"/><Relationship Id="rId15" Type="http://schemas.openxmlformats.org/officeDocument/2006/relationships/image" Target="../media/image20.jpg"/><Relationship Id="rId10" Type="http://schemas.openxmlformats.org/officeDocument/2006/relationships/image" Target="../media/image16.jpg"/><Relationship Id="rId4" Type="http://schemas.openxmlformats.org/officeDocument/2006/relationships/image" Target="../media/image10.jpg"/><Relationship Id="rId9" Type="http://schemas.openxmlformats.org/officeDocument/2006/relationships/image" Target="../media/image15.jpg"/><Relationship Id="rId14" Type="http://schemas.openxmlformats.org/officeDocument/2006/relationships/image" Target="../media/image19.jp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13" Type="http://schemas.microsoft.com/office/2007/relationships/diagramDrawing" Target="../diagrams/drawing3.xml"/><Relationship Id="rId18" Type="http://schemas.microsoft.com/office/2007/relationships/diagramDrawing" Target="../diagrams/drawing4.xml"/><Relationship Id="rId3" Type="http://schemas.openxmlformats.org/officeDocument/2006/relationships/diagramData" Target="../diagrams/data2.xml"/><Relationship Id="rId21" Type="http://schemas.openxmlformats.org/officeDocument/2006/relationships/image" Target="../media/image6.png"/><Relationship Id="rId7" Type="http://schemas.microsoft.com/office/2007/relationships/diagramDrawing" Target="../diagrams/drawing2.xml"/><Relationship Id="rId12" Type="http://schemas.openxmlformats.org/officeDocument/2006/relationships/diagramColors" Target="../diagrams/colors3.xml"/><Relationship Id="rId17" Type="http://schemas.openxmlformats.org/officeDocument/2006/relationships/diagramColors" Target="../diagrams/colors4.xml"/><Relationship Id="rId2" Type="http://schemas.openxmlformats.org/officeDocument/2006/relationships/notesSlide" Target="../notesSlides/notesSlide1.xml"/><Relationship Id="rId16" Type="http://schemas.openxmlformats.org/officeDocument/2006/relationships/diagramQuickStyle" Target="../diagrams/quickStyle4.xml"/><Relationship Id="rId20"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QuickStyle" Target="../diagrams/quickStyle3.xml"/><Relationship Id="rId5" Type="http://schemas.openxmlformats.org/officeDocument/2006/relationships/diagramQuickStyle" Target="../diagrams/quickStyle2.xml"/><Relationship Id="rId15" Type="http://schemas.openxmlformats.org/officeDocument/2006/relationships/diagramLayout" Target="../diagrams/layout4.xml"/><Relationship Id="rId23" Type="http://schemas.openxmlformats.org/officeDocument/2006/relationships/image" Target="../media/image2.png"/><Relationship Id="rId10" Type="http://schemas.openxmlformats.org/officeDocument/2006/relationships/diagramLayout" Target="../diagrams/layout3.xml"/><Relationship Id="rId19" Type="http://schemas.openxmlformats.org/officeDocument/2006/relationships/image" Target="../media/image24.png"/><Relationship Id="rId4" Type="http://schemas.openxmlformats.org/officeDocument/2006/relationships/diagramLayout" Target="../diagrams/layout2.xml"/><Relationship Id="rId9" Type="http://schemas.openxmlformats.org/officeDocument/2006/relationships/diagramData" Target="../diagrams/data3.xml"/><Relationship Id="rId14" Type="http://schemas.openxmlformats.org/officeDocument/2006/relationships/diagramData" Target="../diagrams/data4.xml"/><Relationship Id="rId22"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gif"/><Relationship Id="rId18" Type="http://schemas.openxmlformats.org/officeDocument/2006/relationships/image" Target="../media/image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image" Target="../media/image26.png"/><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jp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2.png"/><Relationship Id="rId2" Type="http://schemas.openxmlformats.org/officeDocument/2006/relationships/image" Target="../media/image42.png"/><Relationship Id="rId16"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80" y="81280"/>
            <a:ext cx="12192000" cy="6136639"/>
          </a:xfrm>
        </p:spPr>
        <p:txBody>
          <a:bodyPr>
            <a:normAutofit/>
          </a:bodyPr>
          <a:lstStyle/>
          <a:p>
            <a:pPr algn="ctr"/>
            <a:r>
              <a:rPr lang="en-US" sz="9600" b="1" u="sng" dirty="0">
                <a:solidFill>
                  <a:schemeClr val="accent1">
                    <a:lumMod val="75000"/>
                  </a:schemeClr>
                </a:solidFill>
              </a:rPr>
              <a:t>Case </a:t>
            </a:r>
            <a:r>
              <a:rPr lang="en-US" sz="9600" b="1" u="sng" dirty="0" smtClean="0">
                <a:solidFill>
                  <a:schemeClr val="accent1">
                    <a:lumMod val="75000"/>
                  </a:schemeClr>
                </a:solidFill>
              </a:rPr>
              <a:t>Study</a:t>
            </a:r>
            <a:r>
              <a:rPr lang="en-US" sz="9600" b="1" u="sng" dirty="0" smtClean="0">
                <a:solidFill>
                  <a:srgbClr val="0070C0"/>
                </a:solidFill>
              </a:rPr>
              <a:t/>
            </a:r>
            <a:br>
              <a:rPr lang="en-US" sz="9600" b="1" u="sng" dirty="0" smtClean="0">
                <a:solidFill>
                  <a:srgbClr val="0070C0"/>
                </a:solidFill>
              </a:rPr>
            </a:br>
            <a:r>
              <a:rPr lang="en-US" sz="9600" b="1" u="sng" dirty="0" smtClean="0">
                <a:solidFill>
                  <a:srgbClr val="0070C0"/>
                </a:solidFill>
              </a:rPr>
              <a:t> </a:t>
            </a:r>
            <a:br>
              <a:rPr lang="en-US" sz="9600" b="1" u="sng" dirty="0" smtClean="0">
                <a:solidFill>
                  <a:srgbClr val="0070C0"/>
                </a:solidFill>
              </a:rPr>
            </a:br>
            <a:r>
              <a:rPr lang="en-US" sz="9600" b="1" dirty="0" smtClean="0">
                <a:solidFill>
                  <a:schemeClr val="accent1">
                    <a:lumMod val="75000"/>
                  </a:schemeClr>
                </a:solidFill>
              </a:rPr>
              <a:t> </a:t>
            </a:r>
            <a:r>
              <a:rPr lang="en-US" sz="9600" b="1" u="sng" dirty="0" smtClean="0">
                <a:solidFill>
                  <a:schemeClr val="accent1">
                    <a:lumMod val="75000"/>
                  </a:schemeClr>
                </a:solidFill>
              </a:rPr>
              <a:t>AKS </a:t>
            </a:r>
            <a:r>
              <a:rPr lang="en-US" sz="9600" b="1" u="sng" dirty="0">
                <a:solidFill>
                  <a:schemeClr val="accent1">
                    <a:lumMod val="75000"/>
                  </a:schemeClr>
                </a:solidFill>
              </a:rPr>
              <a:t>University </a:t>
            </a:r>
            <a:endParaRPr lang="en-US" sz="9600" dirty="0">
              <a:solidFill>
                <a:schemeClr val="accent1">
                  <a:lumMod val="75000"/>
                </a:schemeClr>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3676" y="2516850"/>
            <a:ext cx="3842626" cy="1084391"/>
          </a:xfrm>
          <a:prstGeom prst="rect">
            <a:avLst/>
          </a:prstGeom>
        </p:spPr>
      </p:pic>
      <p:sp>
        <p:nvSpPr>
          <p:cNvPr id="4" name="Flowchart: Connector 3"/>
          <p:cNvSpPr/>
          <p:nvPr/>
        </p:nvSpPr>
        <p:spPr>
          <a:xfrm>
            <a:off x="2234241" y="4106173"/>
            <a:ext cx="457200" cy="457200"/>
          </a:xfrm>
          <a:prstGeom prst="flowChartConnector">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93871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9" name="Diagram 8">
            <a:extLst>
              <a:ext uri="{FF2B5EF4-FFF2-40B4-BE49-F238E27FC236}">
                <a16:creationId xmlns="" xmlns:a16="http://schemas.microsoft.com/office/drawing/2014/main" id="{13BB963E-969C-47FA-B946-24599467BC9C}"/>
              </a:ext>
            </a:extLst>
          </p:cNvPr>
          <p:cNvGraphicFramePr/>
          <p:nvPr>
            <p:extLst/>
          </p:nvPr>
        </p:nvGraphicFramePr>
        <p:xfrm>
          <a:off x="2816501" y="1819288"/>
          <a:ext cx="6558998" cy="3284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459"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4146302" y="165867"/>
            <a:ext cx="3467100" cy="158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 xmlns:a16="http://schemas.microsoft.com/office/drawing/2014/main" id="{A3388B76-91DA-46B6-9FE2-573948C2DBDA}"/>
              </a:ext>
            </a:extLst>
          </p:cNvPr>
          <p:cNvSpPr txBox="1"/>
          <p:nvPr/>
        </p:nvSpPr>
        <p:spPr>
          <a:xfrm>
            <a:off x="240029" y="410135"/>
            <a:ext cx="2584450" cy="369888"/>
          </a:xfrm>
          <a:prstGeom prst="rect">
            <a:avLst/>
          </a:prstGeom>
          <a:noFill/>
        </p:spPr>
        <p:txBody>
          <a:bodyPr wrap="none">
            <a:spAutoFit/>
          </a:bodyPr>
          <a:lstStyle/>
          <a:p>
            <a:pPr>
              <a:defRPr/>
            </a:pPr>
            <a:r>
              <a:rPr lang="en-IN" i="1" dirty="0">
                <a:solidFill>
                  <a:srgbClr val="C00000"/>
                </a:solidFill>
                <a:hlinkClick r:id="rId8">
                  <a:extLst>
                    <a:ext uri="{A12FA001-AC4F-418D-AE19-62706E023703}">
                      <ahyp:hlinkClr xmlns="" xmlns:ahyp="http://schemas.microsoft.com/office/drawing/2018/hyperlinkcolor" val="tx"/>
                    </a:ext>
                  </a:extLst>
                </a:hlinkClick>
              </a:rPr>
              <a:t>www.dialerindia.com</a:t>
            </a:r>
            <a:endParaRPr lang="en-IN" i="1" dirty="0">
              <a:solidFill>
                <a:srgbClr val="C00000"/>
              </a:solidFill>
            </a:endParaRPr>
          </a:p>
        </p:txBody>
      </p:sp>
      <p:pic>
        <p:nvPicPr>
          <p:cNvPr id="21" name="Picture 20">
            <a:extLst>
              <a:ext uri="{FF2B5EF4-FFF2-40B4-BE49-F238E27FC236}">
                <a16:creationId xmlns="" xmlns:a16="http://schemas.microsoft.com/office/drawing/2014/main" id="{684A9D11-E3F7-48C1-9996-828B10F0BB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08880" y="4401451"/>
            <a:ext cx="3993504" cy="2456549"/>
          </a:xfrm>
          <a:prstGeom prst="round2DiagRect">
            <a:avLst>
              <a:gd name="adj1" fmla="val 16667"/>
              <a:gd name="adj2" fmla="val 0"/>
            </a:avLst>
          </a:prstGeom>
          <a:ln w="28575" cap="sq">
            <a:solidFill>
              <a:srgbClr val="C00000"/>
            </a:solidFill>
            <a:miter lim="800000"/>
          </a:ln>
          <a:effectLst>
            <a:outerShdw blurRad="254000" algn="tl" rotWithShape="0">
              <a:srgbClr val="000000">
                <a:alpha val="43000"/>
              </a:srgbClr>
            </a:outerShdw>
          </a:effectLst>
        </p:spPr>
      </p:pic>
      <p:sp>
        <p:nvSpPr>
          <p:cNvPr id="19462" name="Rectangle 21">
            <a:extLst>
              <a:ext uri="{FF2B5EF4-FFF2-40B4-BE49-F238E27FC236}">
                <a16:creationId xmlns="" xmlns:a16="http://schemas.microsoft.com/office/drawing/2014/main" id="{1CE2992B-34B1-41D8-92C3-0C2BF3883F24}"/>
              </a:ext>
            </a:extLst>
          </p:cNvPr>
          <p:cNvSpPr>
            <a:spLocks noChangeArrowheads="1"/>
          </p:cNvSpPr>
          <p:nvPr/>
        </p:nvSpPr>
        <p:spPr bwMode="auto">
          <a:xfrm>
            <a:off x="354159" y="59324"/>
            <a:ext cx="2298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r>
              <a:rPr lang="en-IN" altLang="en-US" i="1" dirty="0">
                <a:solidFill>
                  <a:srgbClr val="C00000"/>
                </a:solidFill>
              </a:rPr>
              <a:t>+91-856-00-00-600</a:t>
            </a:r>
          </a:p>
        </p:txBody>
      </p:sp>
      <p:pic>
        <p:nvPicPr>
          <p:cNvPr id="19463" name="Picture 23">
            <a:extLst>
              <a:ext uri="{FF2B5EF4-FFF2-40B4-BE49-F238E27FC236}">
                <a16:creationId xmlns="" xmlns:a16="http://schemas.microsoft.com/office/drawing/2014/main" id="{3B5C9481-3A41-4CC7-AD79-9564ECA4813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6822" y="106704"/>
            <a:ext cx="287337"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 xmlns:a16="http://schemas.microsoft.com/office/drawing/2014/main" id="{6BC2C188-C96B-49FC-B53A-D48DF1DB350B}"/>
              </a:ext>
            </a:extLst>
          </p:cNvPr>
          <p:cNvSpPr txBox="1"/>
          <p:nvPr/>
        </p:nvSpPr>
        <p:spPr>
          <a:xfrm>
            <a:off x="240028" y="636929"/>
            <a:ext cx="1705375" cy="369332"/>
          </a:xfrm>
          <a:prstGeom prst="rect">
            <a:avLst/>
          </a:prstGeom>
          <a:noFill/>
        </p:spPr>
        <p:txBody>
          <a:bodyPr wrap="square" rtlCol="0">
            <a:spAutoFit/>
          </a:bodyPr>
          <a:lstStyle/>
          <a:p>
            <a:r>
              <a:rPr lang="en-IN" sz="1700" i="1" u="sng" dirty="0">
                <a:solidFill>
                  <a:schemeClr val="accent1"/>
                </a:solidFill>
                <a:latin typeface="Tw Cen MT" panose="020B0602020104020603" pitchFamily="34" charset="0"/>
              </a:rPr>
              <a:t>avyuktaindia</a:t>
            </a:r>
            <a:r>
              <a:rPr lang="en-IN" i="1" u="sng" dirty="0">
                <a:solidFill>
                  <a:schemeClr val="accent1"/>
                </a:solidFill>
                <a:latin typeface="Tw Cen MT" panose="020B0602020104020603" pitchFamily="34" charset="0"/>
              </a:rPr>
              <a:t> </a:t>
            </a:r>
          </a:p>
        </p:txBody>
      </p:sp>
      <p:pic>
        <p:nvPicPr>
          <p:cNvPr id="10" name="Picture 9">
            <a:extLst>
              <a:ext uri="{FF2B5EF4-FFF2-40B4-BE49-F238E27FC236}">
                <a16:creationId xmlns="" xmlns:a16="http://schemas.microsoft.com/office/drawing/2014/main" id="{1BC1EB6B-5305-4B10-BD9A-D78C0779375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0254" y="997367"/>
            <a:ext cx="582044" cy="256099"/>
          </a:xfrm>
          <a:prstGeom prst="rect">
            <a:avLst/>
          </a:prstGeom>
        </p:spPr>
      </p:pic>
      <p:grpSp>
        <p:nvGrpSpPr>
          <p:cNvPr id="11" name="Group 10">
            <a:extLst>
              <a:ext uri="{FF2B5EF4-FFF2-40B4-BE49-F238E27FC236}">
                <a16:creationId xmlns="" xmlns:a16="http://schemas.microsoft.com/office/drawing/2014/main" id="{A85B717B-F60C-451C-B002-606563C76963}"/>
              </a:ext>
            </a:extLst>
          </p:cNvPr>
          <p:cNvGrpSpPr/>
          <p:nvPr/>
        </p:nvGrpSpPr>
        <p:grpSpPr>
          <a:xfrm>
            <a:off x="9213854" y="5778821"/>
            <a:ext cx="2978146" cy="1079179"/>
            <a:chOff x="-217394" y="0"/>
            <a:chExt cx="3953221" cy="821634"/>
          </a:xfrm>
        </p:grpSpPr>
        <p:sp>
          <p:nvSpPr>
            <p:cNvPr id="13" name="Pentagon 20">
              <a:extLst>
                <a:ext uri="{FF2B5EF4-FFF2-40B4-BE49-F238E27FC236}">
                  <a16:creationId xmlns="" xmlns:a16="http://schemas.microsoft.com/office/drawing/2014/main" id="{101C3BB9-34DC-4B20-A06D-E95699D27FD0}"/>
                </a:ext>
              </a:extLst>
            </p:cNvPr>
            <p:cNvSpPr/>
            <p:nvPr/>
          </p:nvSpPr>
          <p:spPr>
            <a:xfrm>
              <a:off x="0" y="0"/>
              <a:ext cx="3735827" cy="82163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Pentagon 4">
              <a:extLst>
                <a:ext uri="{FF2B5EF4-FFF2-40B4-BE49-F238E27FC236}">
                  <a16:creationId xmlns="" xmlns:a16="http://schemas.microsoft.com/office/drawing/2014/main" id="{7DAA5513-E248-44D8-8C7F-43D1F4705FE3}"/>
                </a:ext>
              </a:extLst>
            </p:cNvPr>
            <p:cNvSpPr/>
            <p:nvPr/>
          </p:nvSpPr>
          <p:spPr>
            <a:xfrm>
              <a:off x="-217394" y="0"/>
              <a:ext cx="3331666" cy="8216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0" tIns="66675" rIns="33338" bIns="66675" numCol="1" spcCol="1270" anchor="ctr" anchorCtr="0">
              <a:noAutofit/>
            </a:bodyPr>
            <a:lstStyle/>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rPr>
                <a:t>+1-408-791-3820</a:t>
              </a:r>
            </a:p>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cs typeface="Calibri" panose="020F0502020204030204" pitchFamily="34" charset="0"/>
                </a:rPr>
                <a:t>+91-856-00-00-600</a:t>
              </a:r>
              <a:r>
                <a:rPr lang="en-IN" sz="1600" i="1" u="sng" dirty="0">
                  <a:solidFill>
                    <a:schemeClr val="bg1"/>
                  </a:solidFill>
                  <a:latin typeface="Tw Cen MT" panose="020B0602020104020603" pitchFamily="34" charset="0"/>
                </a:rPr>
                <a:t> </a:t>
              </a:r>
              <a:endParaRPr lang="en-IN" sz="1600" i="1" u="sng" kern="1200" dirty="0">
                <a:solidFill>
                  <a:schemeClr val="bg1"/>
                </a:solidFill>
                <a:latin typeface="Tw Cen MT" panose="020B0602020104020603" pitchFamily="34" charset="0"/>
                <a:cs typeface="Calibri" panose="020F0502020204030204" pitchFamily="34" charset="0"/>
              </a:endParaRPr>
            </a:p>
            <a:p>
              <a:pPr lvl="0" algn="ctr" defTabSz="1111250">
                <a:lnSpc>
                  <a:spcPct val="90000"/>
                </a:lnSpc>
                <a:spcBef>
                  <a:spcPct val="0"/>
                </a:spcBef>
                <a:spcAft>
                  <a:spcPct val="35000"/>
                </a:spcAft>
              </a:pPr>
              <a:r>
                <a:rPr lang="en-IN" sz="1600" i="1" u="sng" kern="1200" dirty="0">
                  <a:solidFill>
                    <a:schemeClr val="bg1"/>
                  </a:solidFill>
                  <a:latin typeface="Tw Cen MT" panose="020B0602020104020603" pitchFamily="34" charset="0"/>
                  <a:cs typeface="Calibri" panose="020F0502020204030204" pitchFamily="34" charset="0"/>
                </a:rPr>
                <a:t>sales@dialerindia.com</a:t>
              </a:r>
            </a:p>
          </p:txBody>
        </p:sp>
      </p:grpSp>
      <p:pic>
        <p:nvPicPr>
          <p:cNvPr id="15" name="Picture 14">
            <a:extLst>
              <a:ext uri="{FF2B5EF4-FFF2-40B4-BE49-F238E27FC236}">
                <a16:creationId xmlns="" xmlns:a16="http://schemas.microsoft.com/office/drawing/2014/main" id="{DB75205F-DB5D-4C70-BCE4-A174513E65A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400568" y="6120926"/>
            <a:ext cx="386263" cy="386263"/>
          </a:xfrm>
          <a:prstGeom prst="rect">
            <a:avLst/>
          </a:prstGeom>
        </p:spPr>
      </p:pic>
      <p:grpSp>
        <p:nvGrpSpPr>
          <p:cNvPr id="16" name="Group 15">
            <a:extLst>
              <a:ext uri="{FF2B5EF4-FFF2-40B4-BE49-F238E27FC236}">
                <a16:creationId xmlns="" xmlns:a16="http://schemas.microsoft.com/office/drawing/2014/main" id="{348B4EC3-0ACC-4F37-88BA-798F9A5D1BA3}"/>
              </a:ext>
            </a:extLst>
          </p:cNvPr>
          <p:cNvGrpSpPr/>
          <p:nvPr/>
        </p:nvGrpSpPr>
        <p:grpSpPr>
          <a:xfrm>
            <a:off x="354159" y="5376773"/>
            <a:ext cx="1591245" cy="1488306"/>
            <a:chOff x="535700" y="3214906"/>
            <a:chExt cx="2044856" cy="2044856"/>
          </a:xfrm>
        </p:grpSpPr>
        <p:pic>
          <p:nvPicPr>
            <p:cNvPr id="17" name="Picture 16">
              <a:extLst>
                <a:ext uri="{FF2B5EF4-FFF2-40B4-BE49-F238E27FC236}">
                  <a16:creationId xmlns="" xmlns:a16="http://schemas.microsoft.com/office/drawing/2014/main" id="{567AB2D3-89D8-4689-BA96-0E76019B2A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5700" y="3214906"/>
              <a:ext cx="2044856" cy="2044856"/>
            </a:xfrm>
            <a:prstGeom prst="rect">
              <a:avLst/>
            </a:prstGeom>
          </p:spPr>
        </p:pic>
        <p:pic>
          <p:nvPicPr>
            <p:cNvPr id="18" name="Picture 17">
              <a:extLst>
                <a:ext uri="{FF2B5EF4-FFF2-40B4-BE49-F238E27FC236}">
                  <a16:creationId xmlns="" xmlns:a16="http://schemas.microsoft.com/office/drawing/2014/main" id="{F3035571-3CCC-489A-ABED-D30243DD9DB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232204" y="3905835"/>
              <a:ext cx="651847" cy="66977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pic>
        <p:nvPicPr>
          <p:cNvPr id="20"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58242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41607" y="233259"/>
            <a:ext cx="6124755" cy="701246"/>
          </a:xfrm>
          <a:noFill/>
          <a:ln>
            <a:noFill/>
          </a:ln>
        </p:spPr>
        <p:txBody>
          <a:bodyPr>
            <a:normAutofit fontScale="90000"/>
          </a:bodyPr>
          <a:lstStyle/>
          <a:p>
            <a:r>
              <a:rPr lang="en-GB" b="1" u="sng" dirty="0" smtClean="0"/>
              <a:t/>
            </a:r>
            <a:br>
              <a:rPr lang="en-GB" b="1" u="sng" dirty="0" smtClean="0"/>
            </a:br>
            <a:r>
              <a:rPr lang="en-US" b="1" u="sng" dirty="0">
                <a:solidFill>
                  <a:srgbClr val="0070C0"/>
                </a:solidFill>
              </a:rPr>
              <a:t>Case Study AKS University </a:t>
            </a:r>
            <a:r>
              <a:rPr lang="en-GB" dirty="0"/>
              <a:t/>
            </a:r>
            <a:br>
              <a:rPr lang="en-GB" dirty="0"/>
            </a:br>
            <a:endParaRPr lang="en-GB" dirty="0"/>
          </a:p>
        </p:txBody>
      </p:sp>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47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320800"/>
            <a:ext cx="10739887" cy="5209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smtClean="0"/>
              <a:t>About </a:t>
            </a:r>
            <a:r>
              <a:rPr lang="en-GB" sz="2800" b="1" u="sng" dirty="0"/>
              <a:t>AKS </a:t>
            </a:r>
            <a:r>
              <a:rPr lang="en-GB" sz="2800" b="1" u="sng" dirty="0" smtClean="0"/>
              <a:t>University</a:t>
            </a:r>
          </a:p>
          <a:p>
            <a:r>
              <a:rPr lang="en-GB" sz="2000" dirty="0"/>
              <a:t>The AKS University (Amicable Knowledge Solution) </a:t>
            </a:r>
            <a:r>
              <a:rPr lang="en-GB" sz="2000" dirty="0" err="1"/>
              <a:t>Satna</a:t>
            </a:r>
            <a:r>
              <a:rPr lang="en-GB" sz="2000" dirty="0"/>
              <a:t>, Madhya Pradesh was established in 2011.AKS University is a private university which is run by Charitable Trust that was founded with a mission to provide education to everyone. It aims to render social service and is committed to provide quality and affordable education to everyone regardless of caste, creed, religion or culture. AKS University is an initiative of the Rajiv Gandhi Group of Institutions.</a:t>
            </a:r>
          </a:p>
          <a:p>
            <a:endParaRPr lang="en-GB" sz="2000" dirty="0"/>
          </a:p>
          <a:p>
            <a:r>
              <a:rPr lang="en-GB" sz="2000" dirty="0"/>
              <a:t>Inspired by the ideas and philosophy of chancellor Shri B. P. Soni  as dynamic &amp; energetic Chairman and  Er. Anant Kumar Soni. The trust works for the welfare and development of mankind and imbibes ethical principles.  The aim of this trust is to guide the energy of the youth of our country in the right direction. This aim can only be achieved by educating the youth.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601" y="297369"/>
            <a:ext cx="1847850" cy="581025"/>
          </a:xfrm>
          <a:prstGeom prst="rect">
            <a:avLst/>
          </a:prstGeom>
        </p:spPr>
      </p:pic>
    </p:spTree>
    <p:extLst>
      <p:ext uri="{BB962C8B-B14F-4D97-AF65-F5344CB8AC3E}">
        <p14:creationId xmlns:p14="http://schemas.microsoft.com/office/powerpoint/2010/main" val="21174692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41607" y="233259"/>
            <a:ext cx="6124755" cy="701246"/>
          </a:xfrm>
          <a:noFill/>
          <a:ln>
            <a:noFill/>
          </a:ln>
        </p:spPr>
        <p:txBody>
          <a:bodyPr>
            <a:normAutofit fontScale="90000"/>
          </a:bodyPr>
          <a:lstStyle/>
          <a:p>
            <a:r>
              <a:rPr lang="en-GB" b="1" u="sng" dirty="0" smtClean="0"/>
              <a:t/>
            </a:r>
            <a:br>
              <a:rPr lang="en-GB" b="1" u="sng" dirty="0" smtClean="0"/>
            </a:br>
            <a:r>
              <a:rPr lang="en-US" b="1" u="sng" dirty="0">
                <a:solidFill>
                  <a:srgbClr val="0070C0"/>
                </a:solidFill>
              </a:rPr>
              <a:t>Case Study AKS University </a:t>
            </a:r>
            <a:r>
              <a:rPr lang="en-GB" dirty="0"/>
              <a:t/>
            </a:r>
            <a:br>
              <a:rPr lang="en-GB" dirty="0"/>
            </a:br>
            <a:endParaRPr lang="en-GB" dirty="0"/>
          </a:p>
        </p:txBody>
      </p:sp>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47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320800"/>
            <a:ext cx="10739887" cy="5209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t>Key Challenges Areas of AKS </a:t>
            </a:r>
            <a:r>
              <a:rPr lang="en-GB" sz="2800" b="1" u="sng" dirty="0" smtClean="0"/>
              <a:t>University</a:t>
            </a:r>
          </a:p>
          <a:p>
            <a:endParaRPr lang="en-GB" sz="2800" b="1" u="sng" dirty="0" smtClean="0"/>
          </a:p>
          <a:p>
            <a:r>
              <a:rPr lang="en-GB" sz="2000" dirty="0" smtClean="0"/>
              <a:t>1. AKS Technical counterparts were Looking </a:t>
            </a:r>
            <a:r>
              <a:rPr lang="en-GB" sz="2000" dirty="0"/>
              <a:t>for a solution </a:t>
            </a:r>
            <a:r>
              <a:rPr lang="en-GB" sz="2000" dirty="0" smtClean="0"/>
              <a:t>which can be integrated </a:t>
            </a:r>
            <a:r>
              <a:rPr lang="en-GB" sz="2000" dirty="0"/>
              <a:t>with their </a:t>
            </a:r>
            <a:endParaRPr lang="en-GB" sz="2000" dirty="0" smtClean="0"/>
          </a:p>
          <a:p>
            <a:r>
              <a:rPr lang="en-GB" sz="2000" dirty="0"/>
              <a:t> </a:t>
            </a:r>
            <a:r>
              <a:rPr lang="en-GB" sz="2000" dirty="0" smtClean="0"/>
              <a:t>   existing PBX </a:t>
            </a:r>
            <a:r>
              <a:rPr lang="en-GB" sz="2000" dirty="0"/>
              <a:t>solution with 300 plus </a:t>
            </a:r>
            <a:r>
              <a:rPr lang="en-GB" sz="2000" dirty="0" smtClean="0"/>
              <a:t>extensions for both </a:t>
            </a:r>
            <a:r>
              <a:rPr lang="en-GB" sz="2000" dirty="0"/>
              <a:t>incoming and outgoing calls.</a:t>
            </a:r>
          </a:p>
          <a:p>
            <a:r>
              <a:rPr lang="en-GB" sz="2000" dirty="0" smtClean="0"/>
              <a:t>2. They were seeking </a:t>
            </a:r>
            <a:r>
              <a:rPr lang="en-GB" sz="2000" dirty="0"/>
              <a:t>for a solution where they can fetch </a:t>
            </a:r>
            <a:r>
              <a:rPr lang="en-GB" sz="2000" dirty="0" smtClean="0"/>
              <a:t>complete reporting </a:t>
            </a:r>
            <a:r>
              <a:rPr lang="en-GB" sz="2000" dirty="0"/>
              <a:t>of </a:t>
            </a:r>
            <a:r>
              <a:rPr lang="en-GB" sz="2000" dirty="0" smtClean="0"/>
              <a:t>all </a:t>
            </a:r>
            <a:r>
              <a:rPr lang="en-GB" sz="2000" dirty="0"/>
              <a:t>calls for </a:t>
            </a:r>
            <a:r>
              <a:rPr lang="en-GB" sz="2000" dirty="0" smtClean="0"/>
              <a:t>all  </a:t>
            </a:r>
          </a:p>
          <a:p>
            <a:r>
              <a:rPr lang="en-GB" sz="2000" dirty="0"/>
              <a:t> </a:t>
            </a:r>
            <a:r>
              <a:rPr lang="en-GB" sz="2000" dirty="0" smtClean="0"/>
              <a:t>    kind of queries from students such as fee </a:t>
            </a:r>
            <a:r>
              <a:rPr lang="en-GB" sz="2000" dirty="0"/>
              <a:t>query or </a:t>
            </a:r>
            <a:r>
              <a:rPr lang="en-GB" sz="2000" dirty="0" smtClean="0"/>
              <a:t>admission </a:t>
            </a:r>
            <a:r>
              <a:rPr lang="en-GB" sz="2000" dirty="0"/>
              <a:t>related or </a:t>
            </a:r>
            <a:r>
              <a:rPr lang="en-GB" sz="2000" dirty="0" smtClean="0"/>
              <a:t>any other </a:t>
            </a:r>
            <a:r>
              <a:rPr lang="en-GB" sz="2000" dirty="0"/>
              <a:t>query.</a:t>
            </a:r>
          </a:p>
          <a:p>
            <a:r>
              <a:rPr lang="en-GB" sz="2000" dirty="0"/>
              <a:t>3</a:t>
            </a:r>
            <a:r>
              <a:rPr lang="en-GB" sz="2000" dirty="0" smtClean="0"/>
              <a:t>. </a:t>
            </a:r>
            <a:r>
              <a:rPr lang="en-GB" sz="2000" dirty="0"/>
              <a:t>They were seeking for a </a:t>
            </a:r>
            <a:r>
              <a:rPr lang="en-GB" sz="2000" dirty="0" smtClean="0"/>
              <a:t>solution </a:t>
            </a:r>
            <a:r>
              <a:rPr lang="en-GB" sz="2000" dirty="0"/>
              <a:t>for incoming calls </a:t>
            </a:r>
            <a:r>
              <a:rPr lang="en-GB" sz="2000" dirty="0" smtClean="0"/>
              <a:t>distribution with in concerned departments </a:t>
            </a:r>
          </a:p>
          <a:p>
            <a:r>
              <a:rPr lang="en-GB" sz="2000" dirty="0" smtClean="0"/>
              <a:t>     or </a:t>
            </a:r>
            <a:r>
              <a:rPr lang="en-GB" sz="2000" dirty="0"/>
              <a:t>respective </a:t>
            </a:r>
            <a:r>
              <a:rPr lang="en-GB" sz="2000" dirty="0" smtClean="0"/>
              <a:t>person as per the user inputs</a:t>
            </a:r>
            <a:endParaRPr lang="en-GB" sz="2000" dirty="0"/>
          </a:p>
          <a:p>
            <a:r>
              <a:rPr lang="en-GB" sz="2000" dirty="0" smtClean="0"/>
              <a:t>4.  They were Looking </a:t>
            </a:r>
            <a:r>
              <a:rPr lang="en-GB" sz="2000" dirty="0"/>
              <a:t>for a solution for </a:t>
            </a:r>
            <a:r>
              <a:rPr lang="en-GB" sz="2000" dirty="0" smtClean="0"/>
              <a:t>all call’s notification to concerns with automated SMS </a:t>
            </a:r>
          </a:p>
          <a:p>
            <a:r>
              <a:rPr lang="en-GB" sz="2000" dirty="0" smtClean="0"/>
              <a:t>     notification  to </a:t>
            </a:r>
            <a:r>
              <a:rPr lang="en-GB" sz="2000" dirty="0"/>
              <a:t>caller for their </a:t>
            </a:r>
            <a:r>
              <a:rPr lang="en-GB" sz="2000" dirty="0" smtClean="0"/>
              <a:t>queries/alert like </a:t>
            </a:r>
            <a:r>
              <a:rPr lang="en-GB" sz="2000" dirty="0"/>
              <a:t>fees </a:t>
            </a:r>
            <a:r>
              <a:rPr lang="en-GB" sz="2000" dirty="0" smtClean="0"/>
              <a:t>deposition, fee structure, amount to be </a:t>
            </a:r>
          </a:p>
          <a:p>
            <a:r>
              <a:rPr lang="en-GB" sz="2000" dirty="0"/>
              <a:t> </a:t>
            </a:r>
            <a:r>
              <a:rPr lang="en-GB" sz="2000" dirty="0" smtClean="0"/>
              <a:t>   paid , other receipts as well as </a:t>
            </a:r>
            <a:r>
              <a:rPr lang="en-GB" sz="2000" dirty="0"/>
              <a:t>if anybody call for some course related details all details will be </a:t>
            </a:r>
            <a:endParaRPr lang="en-GB" sz="2000" dirty="0" smtClean="0"/>
          </a:p>
          <a:p>
            <a:r>
              <a:rPr lang="en-GB" sz="2000" dirty="0"/>
              <a:t> </a:t>
            </a:r>
            <a:r>
              <a:rPr lang="en-GB" sz="2000" dirty="0" smtClean="0"/>
              <a:t>   delivered by SMS automatically.</a:t>
            </a:r>
            <a:endParaRPr lang="en-GB" sz="2000" dirty="0"/>
          </a:p>
          <a:p>
            <a:r>
              <a:rPr lang="en-GB" sz="2000" dirty="0" smtClean="0"/>
              <a:t>5. They were looking for a centralised </a:t>
            </a:r>
            <a:r>
              <a:rPr lang="en-GB" sz="2000" dirty="0"/>
              <a:t>solution </a:t>
            </a:r>
            <a:r>
              <a:rPr lang="en-GB" sz="2000" dirty="0" smtClean="0"/>
              <a:t>with </a:t>
            </a:r>
            <a:r>
              <a:rPr lang="en-GB" sz="2000" dirty="0"/>
              <a:t>which </a:t>
            </a:r>
            <a:r>
              <a:rPr lang="en-GB" sz="2000" dirty="0" smtClean="0"/>
              <a:t>they can </a:t>
            </a:r>
            <a:r>
              <a:rPr lang="en-GB" sz="2000" dirty="0"/>
              <a:t>fetch data and recording for </a:t>
            </a:r>
            <a:endParaRPr lang="en-GB" sz="2000" dirty="0" smtClean="0"/>
          </a:p>
          <a:p>
            <a:r>
              <a:rPr lang="en-GB" sz="2000" dirty="0"/>
              <a:t> </a:t>
            </a:r>
            <a:r>
              <a:rPr lang="en-GB" sz="2000" dirty="0" smtClean="0"/>
              <a:t>   further follow-ups or auditing purpose, as well as all Call-back schedules for follow-up.</a:t>
            </a:r>
            <a:endParaRPr lang="en-GB" sz="2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601" y="297369"/>
            <a:ext cx="1847850" cy="581025"/>
          </a:xfrm>
          <a:prstGeom prst="rect">
            <a:avLst/>
          </a:prstGeom>
        </p:spPr>
      </p:pic>
    </p:spTree>
    <p:extLst>
      <p:ext uri="{BB962C8B-B14F-4D97-AF65-F5344CB8AC3E}">
        <p14:creationId xmlns:p14="http://schemas.microsoft.com/office/powerpoint/2010/main" val="447897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41607" y="233259"/>
            <a:ext cx="6124755" cy="701246"/>
          </a:xfrm>
          <a:noFill/>
          <a:ln>
            <a:noFill/>
          </a:ln>
        </p:spPr>
        <p:txBody>
          <a:bodyPr>
            <a:normAutofit fontScale="90000"/>
          </a:bodyPr>
          <a:lstStyle/>
          <a:p>
            <a:r>
              <a:rPr lang="en-GB" b="1" u="sng" dirty="0" smtClean="0"/>
              <a:t/>
            </a:r>
            <a:br>
              <a:rPr lang="en-GB" b="1" u="sng" dirty="0" smtClean="0"/>
            </a:br>
            <a:r>
              <a:rPr lang="en-US" b="1" u="sng" dirty="0">
                <a:solidFill>
                  <a:srgbClr val="0070C0"/>
                </a:solidFill>
              </a:rPr>
              <a:t>Case Study AKS University </a:t>
            </a:r>
            <a:r>
              <a:rPr lang="en-GB" dirty="0"/>
              <a:t/>
            </a:r>
            <a:br>
              <a:rPr lang="en-GB" dirty="0"/>
            </a:br>
            <a:endParaRPr lang="en-GB" dirty="0"/>
          </a:p>
        </p:txBody>
      </p:sp>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47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320800"/>
            <a:ext cx="10739887" cy="5209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t>Solutions we implemented at AKS </a:t>
            </a:r>
            <a:r>
              <a:rPr lang="en-GB" sz="2800" b="1" u="sng" dirty="0" smtClean="0"/>
              <a:t>University</a:t>
            </a:r>
          </a:p>
          <a:p>
            <a:endParaRPr lang="en-GB" sz="2800" b="1" u="sng" dirty="0" smtClean="0"/>
          </a:p>
          <a:p>
            <a:pPr marL="457200" indent="-457200">
              <a:buFontTx/>
              <a:buAutoNum type="arabicPeriod"/>
            </a:pPr>
            <a:r>
              <a:rPr lang="en-GB" sz="2000" dirty="0" smtClean="0"/>
              <a:t>We had implemented Avyukta Dialler Suite </a:t>
            </a:r>
            <a:r>
              <a:rPr lang="en-GB" sz="2000" dirty="0"/>
              <a:t>with </a:t>
            </a:r>
            <a:r>
              <a:rPr lang="en-GB" sz="2000" dirty="0" smtClean="0"/>
              <a:t>both GSM </a:t>
            </a:r>
            <a:r>
              <a:rPr lang="en-GB" sz="2000" dirty="0"/>
              <a:t>gateway and PRI </a:t>
            </a:r>
            <a:r>
              <a:rPr lang="en-GB" sz="2000" dirty="0" smtClean="0"/>
              <a:t>Line allocation as per their requirements for both </a:t>
            </a:r>
            <a:r>
              <a:rPr lang="en-GB" sz="2000" dirty="0"/>
              <a:t>inbound and outbound </a:t>
            </a:r>
            <a:r>
              <a:rPr lang="en-GB" sz="2000" dirty="0" smtClean="0"/>
              <a:t>calls.</a:t>
            </a:r>
            <a:r>
              <a:rPr lang="en-GB" sz="2000" dirty="0"/>
              <a:t> </a:t>
            </a:r>
            <a:r>
              <a:rPr lang="en-GB" sz="2000" dirty="0" smtClean="0"/>
              <a:t> We also integrated our Dialer Suite </a:t>
            </a:r>
            <a:r>
              <a:rPr lang="en-GB" sz="2000" dirty="0"/>
              <a:t>with their existing PBX for </a:t>
            </a:r>
            <a:r>
              <a:rPr lang="en-GB" sz="2000" dirty="0" smtClean="0"/>
              <a:t>inter department calling facility..</a:t>
            </a:r>
          </a:p>
          <a:p>
            <a:pPr marL="457200" indent="-457200">
              <a:buAutoNum type="arabicPeriod"/>
            </a:pPr>
            <a:r>
              <a:rPr lang="en-GB" sz="2000" dirty="0" smtClean="0"/>
              <a:t>We had </a:t>
            </a:r>
            <a:r>
              <a:rPr lang="en-GB" sz="2000" dirty="0"/>
              <a:t>integrated AKS University’s CRM with Avyukta </a:t>
            </a:r>
            <a:r>
              <a:rPr lang="en-GB" sz="2000" dirty="0" smtClean="0"/>
              <a:t>Dialer with </a:t>
            </a:r>
            <a:r>
              <a:rPr lang="en-GB" sz="2000" dirty="0"/>
              <a:t>real time </a:t>
            </a:r>
            <a:r>
              <a:rPr lang="en-GB" sz="2000" dirty="0" smtClean="0"/>
              <a:t>data sync between </a:t>
            </a:r>
            <a:r>
              <a:rPr lang="en-GB" sz="2000" dirty="0"/>
              <a:t>these two applications over APIs. </a:t>
            </a:r>
          </a:p>
          <a:p>
            <a:pPr marL="457200" indent="-457200">
              <a:buAutoNum type="arabicPeriod"/>
            </a:pPr>
            <a:r>
              <a:rPr lang="en-GB" sz="2000" dirty="0" smtClean="0"/>
              <a:t>We had implemented Lead </a:t>
            </a:r>
            <a:r>
              <a:rPr lang="en-GB" sz="2000" dirty="0"/>
              <a:t>M</a:t>
            </a:r>
            <a:r>
              <a:rPr lang="en-GB" sz="2000" dirty="0" smtClean="0"/>
              <a:t>anagement </a:t>
            </a:r>
            <a:r>
              <a:rPr lang="en-GB" sz="2000" dirty="0"/>
              <a:t>S</a:t>
            </a:r>
            <a:r>
              <a:rPr lang="en-GB" sz="2000" dirty="0" smtClean="0"/>
              <a:t>olution for Admins  </a:t>
            </a:r>
            <a:r>
              <a:rPr lang="en-GB" sz="2000" dirty="0"/>
              <a:t>with automated </a:t>
            </a:r>
            <a:r>
              <a:rPr lang="en-GB" sz="2000" dirty="0" smtClean="0"/>
              <a:t>distribution of calls to the concern agents </a:t>
            </a:r>
            <a:r>
              <a:rPr lang="en-GB" sz="2000" dirty="0"/>
              <a:t>according to their course and </a:t>
            </a:r>
            <a:r>
              <a:rPr lang="en-GB" sz="2000" dirty="0" smtClean="0"/>
              <a:t>subjects related queries.</a:t>
            </a:r>
          </a:p>
          <a:p>
            <a:pPr marL="457200" indent="-457200">
              <a:buAutoNum type="arabicPeriod"/>
            </a:pPr>
            <a:r>
              <a:rPr lang="en-GB" sz="2000" dirty="0" smtClean="0"/>
              <a:t>We had implemented user friendly call-conference system so that tele caller can initiate conferences to </a:t>
            </a:r>
            <a:r>
              <a:rPr lang="en-GB" sz="2000" dirty="0"/>
              <a:t>respective </a:t>
            </a:r>
            <a:r>
              <a:rPr lang="en-GB" sz="2000" dirty="0" smtClean="0"/>
              <a:t>persons or departments on just few clicks.</a:t>
            </a:r>
          </a:p>
          <a:p>
            <a:pPr marL="457200" indent="-457200">
              <a:buAutoNum type="arabicPeriod"/>
            </a:pPr>
            <a:r>
              <a:rPr lang="en-GB" sz="2000" dirty="0" smtClean="0"/>
              <a:t>We </a:t>
            </a:r>
            <a:r>
              <a:rPr lang="en-GB" sz="2000" dirty="0"/>
              <a:t>have implemented automated </a:t>
            </a:r>
            <a:r>
              <a:rPr lang="en-GB" sz="2000" dirty="0" smtClean="0"/>
              <a:t>SMS management and delivery </a:t>
            </a:r>
            <a:r>
              <a:rPr lang="en-GB" sz="2000" dirty="0"/>
              <a:t>system for students or people who call for any query regarding course time or </a:t>
            </a:r>
            <a:r>
              <a:rPr lang="en-GB" sz="2000" dirty="0" smtClean="0"/>
              <a:t>fees with predefined texts as well as custom message facility.</a:t>
            </a:r>
          </a:p>
          <a:p>
            <a:pPr marL="457200" indent="-457200">
              <a:buAutoNum type="arabicPeriod"/>
            </a:pPr>
            <a:r>
              <a:rPr lang="en-GB" sz="2000" dirty="0" smtClean="0"/>
              <a:t>We also implemented flexible call routing as per suitability and availability of team.</a:t>
            </a:r>
            <a:endParaRPr lang="en-GB" sz="2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601" y="297369"/>
            <a:ext cx="1847850" cy="581025"/>
          </a:xfrm>
          <a:prstGeom prst="rect">
            <a:avLst/>
          </a:prstGeom>
        </p:spPr>
      </p:pic>
    </p:spTree>
    <p:extLst>
      <p:ext uri="{BB962C8B-B14F-4D97-AF65-F5344CB8AC3E}">
        <p14:creationId xmlns:p14="http://schemas.microsoft.com/office/powerpoint/2010/main" val="2511638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41607" y="233259"/>
            <a:ext cx="6124755" cy="701246"/>
          </a:xfrm>
          <a:noFill/>
          <a:ln>
            <a:noFill/>
          </a:ln>
        </p:spPr>
        <p:txBody>
          <a:bodyPr>
            <a:normAutofit fontScale="90000"/>
          </a:bodyPr>
          <a:lstStyle/>
          <a:p>
            <a:r>
              <a:rPr lang="en-GB" b="1" u="sng" dirty="0" smtClean="0"/>
              <a:t/>
            </a:r>
            <a:br>
              <a:rPr lang="en-GB" b="1" u="sng" dirty="0" smtClean="0"/>
            </a:br>
            <a:r>
              <a:rPr lang="en-US" b="1" u="sng" dirty="0">
                <a:solidFill>
                  <a:srgbClr val="0070C0"/>
                </a:solidFill>
              </a:rPr>
              <a:t>Case Study AKS University </a:t>
            </a:r>
            <a:r>
              <a:rPr lang="en-GB" dirty="0"/>
              <a:t/>
            </a:r>
            <a:br>
              <a:rPr lang="en-GB" dirty="0"/>
            </a:br>
            <a:endParaRPr lang="en-GB" dirty="0"/>
          </a:p>
        </p:txBody>
      </p:sp>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47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320800"/>
            <a:ext cx="10739887" cy="52093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800" b="1" u="sng" dirty="0" smtClean="0"/>
          </a:p>
          <a:p>
            <a:r>
              <a:rPr lang="en-GB" sz="2800" b="1" u="sng" dirty="0" smtClean="0"/>
              <a:t>Impact </a:t>
            </a:r>
            <a:r>
              <a:rPr lang="en-GB" sz="2800" b="1" u="sng" dirty="0"/>
              <a:t>of our Solution at AKS University</a:t>
            </a:r>
          </a:p>
          <a:p>
            <a:endParaRPr lang="en-GB" sz="2800" b="1" u="sng" dirty="0" smtClean="0"/>
          </a:p>
          <a:p>
            <a:r>
              <a:rPr lang="en-GB" sz="2000" dirty="0" smtClean="0"/>
              <a:t>	After </a:t>
            </a:r>
            <a:r>
              <a:rPr lang="en-GB" sz="2000" dirty="0"/>
              <a:t>Implementation of all above mentioned solutions from Avyukta drastic changes came in overall experiences to both calling persons and tele callers. Key impacts are listed below</a:t>
            </a:r>
            <a:r>
              <a:rPr lang="en-GB" sz="2000" dirty="0" smtClean="0"/>
              <a:t>:</a:t>
            </a:r>
          </a:p>
          <a:p>
            <a:endParaRPr lang="en-GB" sz="2000" dirty="0"/>
          </a:p>
          <a:p>
            <a:pPr marL="457200" indent="-457200">
              <a:buFontTx/>
              <a:buAutoNum type="arabicPeriod"/>
            </a:pPr>
            <a:r>
              <a:rPr lang="en-GB" sz="2000" dirty="0" smtClean="0"/>
              <a:t>With our IVR Solution now </a:t>
            </a:r>
            <a:r>
              <a:rPr lang="en-GB" sz="2000" dirty="0"/>
              <a:t>Students </a:t>
            </a:r>
            <a:r>
              <a:rPr lang="en-GB" sz="2000" dirty="0" smtClean="0"/>
              <a:t>can </a:t>
            </a:r>
            <a:r>
              <a:rPr lang="en-GB" sz="2000" dirty="0"/>
              <a:t>access the right channel for communication </a:t>
            </a:r>
            <a:r>
              <a:rPr lang="en-GB" sz="2000" dirty="0" smtClean="0"/>
              <a:t>over IVR </a:t>
            </a:r>
            <a:r>
              <a:rPr lang="en-GB" sz="2000" dirty="0"/>
              <a:t>in no time with crystal clear instructions</a:t>
            </a:r>
            <a:r>
              <a:rPr lang="en-GB" sz="2000" dirty="0" smtClean="0"/>
              <a:t>.</a:t>
            </a:r>
          </a:p>
          <a:p>
            <a:pPr marL="457200" indent="-457200">
              <a:buFontTx/>
              <a:buAutoNum type="arabicPeriod"/>
            </a:pPr>
            <a:r>
              <a:rPr lang="en-GB" sz="2000" dirty="0" smtClean="0"/>
              <a:t>With our Solution for data management of all Follow-ups, all call logs and </a:t>
            </a:r>
            <a:r>
              <a:rPr lang="en-GB" sz="2000" dirty="0"/>
              <a:t>recording </a:t>
            </a:r>
            <a:r>
              <a:rPr lang="en-GB" sz="2000" dirty="0" smtClean="0"/>
              <a:t>are now  </a:t>
            </a:r>
            <a:r>
              <a:rPr lang="en-GB" sz="2000" dirty="0"/>
              <a:t>arranged </a:t>
            </a:r>
            <a:r>
              <a:rPr lang="en-GB" sz="2000" dirty="0" smtClean="0"/>
              <a:t>in </a:t>
            </a:r>
            <a:r>
              <a:rPr lang="en-GB" sz="2000" dirty="0"/>
              <a:t>proper manner </a:t>
            </a:r>
            <a:r>
              <a:rPr lang="en-GB" sz="2000" dirty="0" smtClean="0"/>
              <a:t>under a single roof so that all concerns can fetch these information </a:t>
            </a:r>
            <a:r>
              <a:rPr lang="en-GB" sz="2000" dirty="0"/>
              <a:t>on minimal </a:t>
            </a:r>
            <a:r>
              <a:rPr lang="en-GB" sz="2000" dirty="0" smtClean="0"/>
              <a:t>clicks .</a:t>
            </a:r>
            <a:endParaRPr lang="en-GB" sz="2000" dirty="0"/>
          </a:p>
          <a:p>
            <a:pPr marL="457200" indent="-457200">
              <a:buFontTx/>
              <a:buAutoNum type="arabicPeriod"/>
            </a:pPr>
            <a:r>
              <a:rPr lang="en-GB" sz="2000" dirty="0" smtClean="0"/>
              <a:t>Productivity of the </a:t>
            </a:r>
            <a:r>
              <a:rPr lang="en-GB" sz="2000" dirty="0"/>
              <a:t>Tele callers is drastically improved </a:t>
            </a:r>
            <a:r>
              <a:rPr lang="en-GB" sz="2000" dirty="0" smtClean="0"/>
              <a:t>by 60 </a:t>
            </a:r>
            <a:r>
              <a:rPr lang="en-GB" sz="2000" dirty="0"/>
              <a:t>% </a:t>
            </a:r>
            <a:r>
              <a:rPr lang="en-GB" sz="2000" dirty="0" smtClean="0"/>
              <a:t>and over as </a:t>
            </a:r>
            <a:r>
              <a:rPr lang="en-GB" sz="2000" dirty="0"/>
              <a:t>with our system they can take </a:t>
            </a:r>
            <a:r>
              <a:rPr lang="en-GB" sz="2000" dirty="0" smtClean="0"/>
              <a:t>70-80 </a:t>
            </a:r>
            <a:r>
              <a:rPr lang="en-GB" sz="2000" dirty="0"/>
              <a:t>% more calls with all previous logs for the client.</a:t>
            </a:r>
          </a:p>
          <a:p>
            <a:pPr marL="457200" indent="-457200">
              <a:buFontTx/>
              <a:buAutoNum type="arabicPeriod"/>
            </a:pPr>
            <a:r>
              <a:rPr lang="en-GB" sz="2000" dirty="0" smtClean="0"/>
              <a:t>Overall </a:t>
            </a:r>
            <a:r>
              <a:rPr lang="en-GB" sz="2000" dirty="0"/>
              <a:t>manual work before the call is just eliminated by 85-90% with complete access of previous </a:t>
            </a:r>
            <a:r>
              <a:rPr lang="en-GB" sz="2000" dirty="0" smtClean="0"/>
              <a:t>history and logs </a:t>
            </a:r>
            <a:r>
              <a:rPr lang="en-GB" sz="2000" dirty="0"/>
              <a:t>in few clicks </a:t>
            </a:r>
            <a:r>
              <a:rPr lang="en-GB" sz="2000" dirty="0" smtClean="0"/>
              <a:t>only,  </a:t>
            </a:r>
            <a:r>
              <a:rPr lang="en-GB" sz="2000" dirty="0"/>
              <a:t>even the last call was completed by any other tele caller.</a:t>
            </a:r>
          </a:p>
          <a:p>
            <a:endParaRPr lang="en-GB" sz="20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601" y="297369"/>
            <a:ext cx="1847850" cy="581025"/>
          </a:xfrm>
          <a:prstGeom prst="rect">
            <a:avLst/>
          </a:prstGeom>
        </p:spPr>
      </p:pic>
    </p:spTree>
    <p:extLst>
      <p:ext uri="{BB962C8B-B14F-4D97-AF65-F5344CB8AC3E}">
        <p14:creationId xmlns:p14="http://schemas.microsoft.com/office/powerpoint/2010/main" val="14291304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8711" y="3279485"/>
            <a:ext cx="1614818" cy="103809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2300" y="3474702"/>
            <a:ext cx="1084076" cy="89535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0408" y="3487607"/>
            <a:ext cx="556906" cy="1412025"/>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07823" y="3389990"/>
            <a:ext cx="1140619" cy="1528664"/>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51319" y="4094697"/>
            <a:ext cx="1955800" cy="873125"/>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24352" y="4384636"/>
            <a:ext cx="701218" cy="701218"/>
          </a:xfrm>
          <a:prstGeom prst="rect">
            <a:avLst/>
          </a:prstGeom>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64954" y="4389121"/>
            <a:ext cx="712832" cy="680312"/>
          </a:xfrm>
          <a:prstGeom prst="rect">
            <a:avLst/>
          </a:prstGeom>
        </p:spPr>
      </p:pic>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568940" y="4384280"/>
            <a:ext cx="576530" cy="684248"/>
          </a:xfrm>
          <a:prstGeom prst="rect">
            <a:avLst/>
          </a:prstGeom>
        </p:spPr>
      </p:pic>
      <p:sp>
        <p:nvSpPr>
          <p:cNvPr id="23" name="L-Shape 22"/>
          <p:cNvSpPr/>
          <p:nvPr/>
        </p:nvSpPr>
        <p:spPr>
          <a:xfrm>
            <a:off x="9534892" y="1308100"/>
            <a:ext cx="244107" cy="54610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4682397" y="4165817"/>
            <a:ext cx="844644" cy="369332"/>
          </a:xfrm>
          <a:prstGeom prst="rect">
            <a:avLst/>
          </a:prstGeom>
          <a:noFill/>
        </p:spPr>
        <p:txBody>
          <a:bodyPr wrap="square" rtlCol="0">
            <a:spAutoFit/>
          </a:bodyPr>
          <a:lstStyle/>
          <a:p>
            <a:r>
              <a:rPr lang="en-US" b="1" dirty="0" smtClean="0">
                <a:solidFill>
                  <a:schemeClr val="accent1"/>
                </a:solidFill>
              </a:rPr>
              <a:t>Switch</a:t>
            </a:r>
            <a:endParaRPr lang="en-US" b="1" dirty="0">
              <a:solidFill>
                <a:schemeClr val="accent1"/>
              </a:solidFill>
            </a:endParaRPr>
          </a:p>
        </p:txBody>
      </p:sp>
      <p:sp>
        <p:nvSpPr>
          <p:cNvPr id="26" name="TextBox 25"/>
          <p:cNvSpPr txBox="1"/>
          <p:nvPr/>
        </p:nvSpPr>
        <p:spPr>
          <a:xfrm>
            <a:off x="1506595" y="3869357"/>
            <a:ext cx="1139787" cy="923330"/>
          </a:xfrm>
          <a:prstGeom prst="rect">
            <a:avLst/>
          </a:prstGeom>
          <a:noFill/>
        </p:spPr>
        <p:txBody>
          <a:bodyPr wrap="square" rtlCol="0">
            <a:spAutoFit/>
          </a:bodyPr>
          <a:lstStyle/>
          <a:p>
            <a:r>
              <a:rPr lang="en-US" dirty="0" smtClean="0">
                <a:solidFill>
                  <a:srgbClr val="FFFF00"/>
                </a:solidFill>
              </a:rPr>
              <a:t>Avyukta</a:t>
            </a:r>
          </a:p>
          <a:p>
            <a:r>
              <a:rPr lang="en-US" dirty="0" smtClean="0">
                <a:solidFill>
                  <a:srgbClr val="FFFF00"/>
                </a:solidFill>
              </a:rPr>
              <a:t>Dialer</a:t>
            </a:r>
          </a:p>
          <a:p>
            <a:r>
              <a:rPr lang="en-US" dirty="0" smtClean="0">
                <a:solidFill>
                  <a:srgbClr val="FFFF00"/>
                </a:solidFill>
              </a:rPr>
              <a:t>Suite</a:t>
            </a:r>
            <a:endParaRPr lang="en-US" dirty="0">
              <a:solidFill>
                <a:srgbClr val="FFFF00"/>
              </a:solidFill>
            </a:endParaRPr>
          </a:p>
        </p:txBody>
      </p:sp>
      <p:sp>
        <p:nvSpPr>
          <p:cNvPr id="27" name="TextBox 26"/>
          <p:cNvSpPr txBox="1"/>
          <p:nvPr/>
        </p:nvSpPr>
        <p:spPr>
          <a:xfrm>
            <a:off x="10343329" y="2929097"/>
            <a:ext cx="1411791" cy="369332"/>
          </a:xfrm>
          <a:prstGeom prst="rect">
            <a:avLst/>
          </a:prstGeom>
          <a:noFill/>
        </p:spPr>
        <p:txBody>
          <a:bodyPr wrap="square" rtlCol="0">
            <a:spAutoFit/>
          </a:bodyPr>
          <a:lstStyle/>
          <a:p>
            <a:r>
              <a:rPr lang="en-US" b="1" u="sng" dirty="0" smtClean="0">
                <a:solidFill>
                  <a:srgbClr val="0070C0"/>
                </a:solidFill>
              </a:rPr>
              <a:t>Agent Floor</a:t>
            </a:r>
            <a:endParaRPr lang="en-US" b="1" u="sng" dirty="0">
              <a:solidFill>
                <a:srgbClr val="0070C0"/>
              </a:solidFill>
            </a:endParaRPr>
          </a:p>
        </p:txBody>
      </p:sp>
      <p:pic>
        <p:nvPicPr>
          <p:cNvPr id="30" name="Picture 2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5601" y="1471751"/>
            <a:ext cx="705679" cy="864607"/>
          </a:xfrm>
          <a:prstGeom prst="rect">
            <a:avLst/>
          </a:prstGeom>
        </p:spPr>
      </p:pic>
      <p:sp>
        <p:nvSpPr>
          <p:cNvPr id="35" name="Right Arrow 34"/>
          <p:cNvSpPr/>
          <p:nvPr/>
        </p:nvSpPr>
        <p:spPr>
          <a:xfrm>
            <a:off x="105270" y="1853960"/>
            <a:ext cx="343840" cy="1195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42478" y="1981200"/>
            <a:ext cx="836550" cy="646331"/>
          </a:xfrm>
          <a:prstGeom prst="rect">
            <a:avLst/>
          </a:prstGeom>
          <a:noFill/>
        </p:spPr>
        <p:txBody>
          <a:bodyPr wrap="square" rtlCol="0">
            <a:spAutoFit/>
          </a:bodyPr>
          <a:lstStyle/>
          <a:p>
            <a:r>
              <a:rPr lang="en-US" dirty="0" smtClean="0">
                <a:solidFill>
                  <a:srgbClr val="0070C0"/>
                </a:solidFill>
              </a:rPr>
              <a:t>PRI Line</a:t>
            </a:r>
            <a:endParaRPr lang="en-US" dirty="0">
              <a:solidFill>
                <a:srgbClr val="0070C0"/>
              </a:solidFill>
            </a:endParaRPr>
          </a:p>
        </p:txBody>
      </p:sp>
      <p:pic>
        <p:nvPicPr>
          <p:cNvPr id="39" name="Picture 3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103349" y="3093177"/>
            <a:ext cx="829854" cy="564423"/>
          </a:xfrm>
          <a:prstGeom prst="rect">
            <a:avLst/>
          </a:prstGeom>
        </p:spPr>
      </p:pic>
      <p:sp>
        <p:nvSpPr>
          <p:cNvPr id="43" name="TextBox 42"/>
          <p:cNvSpPr txBox="1"/>
          <p:nvPr/>
        </p:nvSpPr>
        <p:spPr>
          <a:xfrm>
            <a:off x="5946394" y="3603398"/>
            <a:ext cx="1124966" cy="307777"/>
          </a:xfrm>
          <a:prstGeom prst="rect">
            <a:avLst/>
          </a:prstGeom>
          <a:noFill/>
        </p:spPr>
        <p:txBody>
          <a:bodyPr wrap="square" rtlCol="0">
            <a:spAutoFit/>
          </a:bodyPr>
          <a:lstStyle/>
          <a:p>
            <a:r>
              <a:rPr lang="en-US" sz="1400" dirty="0" smtClean="0">
                <a:solidFill>
                  <a:srgbClr val="0070C0"/>
                </a:solidFill>
              </a:rPr>
              <a:t>Wi-Fi Router</a:t>
            </a:r>
            <a:endParaRPr lang="en-US" sz="1400" dirty="0">
              <a:solidFill>
                <a:srgbClr val="0070C0"/>
              </a:solidFill>
            </a:endParaRPr>
          </a:p>
        </p:txBody>
      </p:sp>
      <p:sp>
        <p:nvSpPr>
          <p:cNvPr id="45" name="Right Arrow 44"/>
          <p:cNvSpPr/>
          <p:nvPr/>
        </p:nvSpPr>
        <p:spPr>
          <a:xfrm>
            <a:off x="146649" y="4313208"/>
            <a:ext cx="391364" cy="101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29003" y="3692146"/>
            <a:ext cx="649533" cy="646331"/>
          </a:xfrm>
          <a:prstGeom prst="rect">
            <a:avLst/>
          </a:prstGeom>
          <a:noFill/>
        </p:spPr>
        <p:txBody>
          <a:bodyPr wrap="square" rtlCol="0">
            <a:spAutoFit/>
          </a:bodyPr>
          <a:lstStyle/>
          <a:p>
            <a:r>
              <a:rPr lang="en-US" dirty="0" smtClean="0">
                <a:solidFill>
                  <a:srgbClr val="0070C0"/>
                </a:solidFill>
              </a:rPr>
              <a:t>PRI Card</a:t>
            </a:r>
            <a:endParaRPr lang="en-US" dirty="0">
              <a:solidFill>
                <a:srgbClr val="0070C0"/>
              </a:solidFill>
            </a:endParaRPr>
          </a:p>
        </p:txBody>
      </p:sp>
      <p:sp>
        <p:nvSpPr>
          <p:cNvPr id="48" name="TextBox 47"/>
          <p:cNvSpPr txBox="1"/>
          <p:nvPr/>
        </p:nvSpPr>
        <p:spPr>
          <a:xfrm>
            <a:off x="9697671" y="4839417"/>
            <a:ext cx="1809966" cy="1477328"/>
          </a:xfrm>
          <a:prstGeom prst="rect">
            <a:avLst/>
          </a:prstGeom>
          <a:noFill/>
        </p:spPr>
        <p:txBody>
          <a:bodyPr wrap="square" rtlCol="0">
            <a:spAutoFit/>
          </a:bodyPr>
          <a:lstStyle/>
          <a:p>
            <a:endParaRPr lang="en-US" b="1" dirty="0" smtClean="0">
              <a:solidFill>
                <a:srgbClr val="0070C0"/>
              </a:solidFill>
            </a:endParaRPr>
          </a:p>
          <a:p>
            <a:r>
              <a:rPr lang="en-US" dirty="0">
                <a:solidFill>
                  <a:srgbClr val="0070C0"/>
                </a:solidFill>
              </a:rPr>
              <a:t>Agent PC</a:t>
            </a:r>
          </a:p>
          <a:p>
            <a:r>
              <a:rPr lang="en-US" dirty="0" smtClean="0">
                <a:solidFill>
                  <a:srgbClr val="0070C0"/>
                </a:solidFill>
              </a:rPr>
              <a:t>USB Headphone</a:t>
            </a:r>
          </a:p>
          <a:p>
            <a:r>
              <a:rPr lang="en-US" dirty="0" smtClean="0">
                <a:solidFill>
                  <a:srgbClr val="0070C0"/>
                </a:solidFill>
              </a:rPr>
              <a:t>IP Phone</a:t>
            </a:r>
          </a:p>
          <a:p>
            <a:r>
              <a:rPr lang="en-US" dirty="0" smtClean="0">
                <a:solidFill>
                  <a:srgbClr val="0070C0"/>
                </a:solidFill>
              </a:rPr>
              <a:t>Soft Phone</a:t>
            </a:r>
          </a:p>
        </p:txBody>
      </p:sp>
      <p:sp>
        <p:nvSpPr>
          <p:cNvPr id="49" name="TextBox 48"/>
          <p:cNvSpPr txBox="1"/>
          <p:nvPr/>
        </p:nvSpPr>
        <p:spPr>
          <a:xfrm>
            <a:off x="3537193" y="931150"/>
            <a:ext cx="4557081" cy="369332"/>
          </a:xfrm>
          <a:prstGeom prst="rect">
            <a:avLst/>
          </a:prstGeom>
          <a:noFill/>
        </p:spPr>
        <p:txBody>
          <a:bodyPr wrap="none" rtlCol="0">
            <a:spAutoFit/>
          </a:bodyPr>
          <a:lstStyle/>
          <a:p>
            <a:r>
              <a:rPr lang="en-US" b="1" u="sng" dirty="0" smtClean="0">
                <a:solidFill>
                  <a:srgbClr val="0070C0"/>
                </a:solidFill>
              </a:rPr>
              <a:t>Architecture with PRI Line And GSM Gateway </a:t>
            </a:r>
            <a:endParaRPr lang="en-US" b="1" u="sng" dirty="0">
              <a:solidFill>
                <a:srgbClr val="0070C0"/>
              </a:solidFill>
            </a:endParaRPr>
          </a:p>
        </p:txBody>
      </p:sp>
      <p:pic>
        <p:nvPicPr>
          <p:cNvPr id="37" name="Picture 3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1899" y="99376"/>
            <a:ext cx="1847850" cy="581025"/>
          </a:xfrm>
          <a:prstGeom prst="rect">
            <a:avLst/>
          </a:prstGeom>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522017" y="1931355"/>
            <a:ext cx="1229909" cy="465007"/>
          </a:xfrm>
          <a:prstGeom prst="rect">
            <a:avLst/>
          </a:prstGeom>
        </p:spPr>
      </p:pic>
      <p:pic>
        <p:nvPicPr>
          <p:cNvPr id="28" name="Picture 2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37193" y="1572690"/>
            <a:ext cx="1289858" cy="611710"/>
          </a:xfrm>
          <a:prstGeom prst="rect">
            <a:avLst/>
          </a:prstGeom>
        </p:spPr>
      </p:pic>
      <p:sp>
        <p:nvSpPr>
          <p:cNvPr id="42" name="TextBox 41"/>
          <p:cNvSpPr txBox="1"/>
          <p:nvPr/>
        </p:nvSpPr>
        <p:spPr>
          <a:xfrm>
            <a:off x="9689632" y="1249682"/>
            <a:ext cx="2629367" cy="369332"/>
          </a:xfrm>
          <a:prstGeom prst="rect">
            <a:avLst/>
          </a:prstGeom>
          <a:noFill/>
        </p:spPr>
        <p:txBody>
          <a:bodyPr wrap="square" rtlCol="0">
            <a:spAutoFit/>
          </a:bodyPr>
          <a:lstStyle/>
          <a:p>
            <a:r>
              <a:rPr lang="en-US" b="1" u="sng" dirty="0" smtClean="0">
                <a:solidFill>
                  <a:srgbClr val="0070C0"/>
                </a:solidFill>
              </a:rPr>
              <a:t>University Departments</a:t>
            </a:r>
            <a:endParaRPr lang="en-US" b="1" u="sng" dirty="0">
              <a:solidFill>
                <a:srgbClr val="0070C0"/>
              </a:solidFill>
            </a:endParaRPr>
          </a:p>
        </p:txBody>
      </p:sp>
      <p:sp>
        <p:nvSpPr>
          <p:cNvPr id="50" name="Rectangle 49"/>
          <p:cNvSpPr/>
          <p:nvPr/>
        </p:nvSpPr>
        <p:spPr>
          <a:xfrm>
            <a:off x="9779999" y="1693468"/>
            <a:ext cx="1169735" cy="6034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Admin</a:t>
            </a:r>
            <a:endParaRPr lang="en-US" dirty="0"/>
          </a:p>
        </p:txBody>
      </p:sp>
      <p:sp>
        <p:nvSpPr>
          <p:cNvPr id="51" name="Rectangle 50"/>
          <p:cNvSpPr/>
          <p:nvPr/>
        </p:nvSpPr>
        <p:spPr>
          <a:xfrm>
            <a:off x="11051043" y="1659186"/>
            <a:ext cx="1120928" cy="578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HR</a:t>
            </a:r>
            <a:endParaRPr lang="en-US" dirty="0"/>
          </a:p>
        </p:txBody>
      </p:sp>
      <p:sp>
        <p:nvSpPr>
          <p:cNvPr id="53" name="Rectangle 52"/>
          <p:cNvSpPr/>
          <p:nvPr/>
        </p:nvSpPr>
        <p:spPr>
          <a:xfrm>
            <a:off x="9783770" y="2326163"/>
            <a:ext cx="1168710" cy="6034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Accounts</a:t>
            </a:r>
            <a:endParaRPr lang="en-US" dirty="0"/>
          </a:p>
        </p:txBody>
      </p:sp>
      <p:sp>
        <p:nvSpPr>
          <p:cNvPr id="54" name="Rectangle 53"/>
          <p:cNvSpPr/>
          <p:nvPr/>
        </p:nvSpPr>
        <p:spPr>
          <a:xfrm>
            <a:off x="11074400" y="2325444"/>
            <a:ext cx="1117600" cy="6034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Management</a:t>
            </a:r>
          </a:p>
        </p:txBody>
      </p:sp>
      <p:sp>
        <p:nvSpPr>
          <p:cNvPr id="3" name="TextBox 2"/>
          <p:cNvSpPr txBox="1"/>
          <p:nvPr/>
        </p:nvSpPr>
        <p:spPr>
          <a:xfrm>
            <a:off x="10172700" y="2043067"/>
            <a:ext cx="184731" cy="369332"/>
          </a:xfrm>
          <a:prstGeom prst="rect">
            <a:avLst/>
          </a:prstGeom>
          <a:noFill/>
        </p:spPr>
        <p:txBody>
          <a:bodyPr wrap="none" rtlCol="0">
            <a:spAutoFit/>
          </a:bodyPr>
          <a:lstStyle/>
          <a:p>
            <a:endParaRPr lang="en-US" dirty="0">
              <a:solidFill>
                <a:schemeClr val="bg1"/>
              </a:solidFill>
            </a:endParaRPr>
          </a:p>
        </p:txBody>
      </p:sp>
      <p:cxnSp>
        <p:nvCxnSpPr>
          <p:cNvPr id="9" name="Straight Arrow Connector 8"/>
          <p:cNvCxnSpPr/>
          <p:nvPr/>
        </p:nvCxnSpPr>
        <p:spPr>
          <a:xfrm>
            <a:off x="920803" y="2353611"/>
            <a:ext cx="2223" cy="101931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763520" y="2438400"/>
            <a:ext cx="1645920" cy="17272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1412240" y="1666240"/>
            <a:ext cx="2032000" cy="3048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2468880" y="2245360"/>
            <a:ext cx="1574800" cy="173736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12" idx="0"/>
          </p:cNvCxnSpPr>
          <p:nvPr/>
        </p:nvCxnSpPr>
        <p:spPr>
          <a:xfrm>
            <a:off x="4175760" y="2296160"/>
            <a:ext cx="953459" cy="179853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5" name="Elbow Connector 64"/>
          <p:cNvCxnSpPr/>
          <p:nvPr/>
        </p:nvCxnSpPr>
        <p:spPr>
          <a:xfrm flipV="1">
            <a:off x="2367280" y="4419600"/>
            <a:ext cx="1686560" cy="132080"/>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3828957" y="1483577"/>
            <a:ext cx="844644" cy="338554"/>
          </a:xfrm>
          <a:prstGeom prst="rect">
            <a:avLst/>
          </a:prstGeom>
          <a:noFill/>
        </p:spPr>
        <p:txBody>
          <a:bodyPr wrap="square" rtlCol="0">
            <a:spAutoFit/>
          </a:bodyPr>
          <a:lstStyle/>
          <a:p>
            <a:r>
              <a:rPr lang="en-US" sz="1600" b="1" dirty="0" smtClean="0">
                <a:solidFill>
                  <a:schemeClr val="accent1"/>
                </a:solidFill>
              </a:rPr>
              <a:t>EPABX</a:t>
            </a:r>
            <a:endParaRPr lang="en-US" sz="1600" b="1" dirty="0">
              <a:solidFill>
                <a:schemeClr val="accent1"/>
              </a:solidFill>
            </a:endParaRPr>
          </a:p>
        </p:txBody>
      </p:sp>
      <p:sp>
        <p:nvSpPr>
          <p:cNvPr id="68" name="TextBox 67"/>
          <p:cNvSpPr txBox="1"/>
          <p:nvPr/>
        </p:nvSpPr>
        <p:spPr>
          <a:xfrm>
            <a:off x="1524000" y="2418297"/>
            <a:ext cx="1341120" cy="307777"/>
          </a:xfrm>
          <a:prstGeom prst="rect">
            <a:avLst/>
          </a:prstGeom>
          <a:noFill/>
        </p:spPr>
        <p:txBody>
          <a:bodyPr wrap="square" rtlCol="0">
            <a:spAutoFit/>
          </a:bodyPr>
          <a:lstStyle/>
          <a:p>
            <a:r>
              <a:rPr lang="en-US" sz="1400" b="1" dirty="0" smtClean="0">
                <a:solidFill>
                  <a:schemeClr val="accent1"/>
                </a:solidFill>
              </a:rPr>
              <a:t>GSM Gateway</a:t>
            </a:r>
            <a:endParaRPr lang="en-US" sz="1400" b="1" dirty="0">
              <a:solidFill>
                <a:schemeClr val="accent1"/>
              </a:solidFill>
            </a:endParaRPr>
          </a:p>
        </p:txBody>
      </p:sp>
      <p:cxnSp>
        <p:nvCxnSpPr>
          <p:cNvPr id="71" name="Straight Arrow Connector 70"/>
          <p:cNvCxnSpPr/>
          <p:nvPr/>
        </p:nvCxnSpPr>
        <p:spPr>
          <a:xfrm flipV="1">
            <a:off x="5506720" y="3454400"/>
            <a:ext cx="508000" cy="58928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12" idx="3"/>
          </p:cNvCxnSpPr>
          <p:nvPr/>
        </p:nvCxnSpPr>
        <p:spPr>
          <a:xfrm flipV="1">
            <a:off x="6107119" y="4013200"/>
            <a:ext cx="2020881" cy="518060"/>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8" name="Cloud Callout 77"/>
          <p:cNvSpPr/>
          <p:nvPr/>
        </p:nvSpPr>
        <p:spPr>
          <a:xfrm>
            <a:off x="5334000" y="1330960"/>
            <a:ext cx="1696720" cy="843280"/>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Cloud Callout 79"/>
          <p:cNvSpPr/>
          <p:nvPr/>
        </p:nvSpPr>
        <p:spPr>
          <a:xfrm>
            <a:off x="7020560" y="2286000"/>
            <a:ext cx="1361440" cy="843280"/>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2" name="Straight Arrow Connector 81"/>
          <p:cNvCxnSpPr>
            <a:stCxn id="28" idx="3"/>
          </p:cNvCxnSpPr>
          <p:nvPr/>
        </p:nvCxnSpPr>
        <p:spPr>
          <a:xfrm>
            <a:off x="4827051" y="1878545"/>
            <a:ext cx="517109" cy="105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flipH="1">
            <a:off x="5344160" y="2143760"/>
            <a:ext cx="223520" cy="181864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6" name="Elbow Connector 85"/>
          <p:cNvCxnSpPr/>
          <p:nvPr/>
        </p:nvCxnSpPr>
        <p:spPr>
          <a:xfrm rot="10800000" flipV="1">
            <a:off x="2458528" y="4261448"/>
            <a:ext cx="5684808" cy="1552755"/>
          </a:xfrm>
          <a:prstGeom prst="bentConnector3">
            <a:avLst>
              <a:gd name="adj1" fmla="val 9332"/>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1" name="Left-Right Arrow 90"/>
          <p:cNvSpPr/>
          <p:nvPr/>
        </p:nvSpPr>
        <p:spPr>
          <a:xfrm>
            <a:off x="7099540" y="1578636"/>
            <a:ext cx="2311879" cy="15527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Left-Right Arrow 91"/>
          <p:cNvSpPr/>
          <p:nvPr/>
        </p:nvSpPr>
        <p:spPr>
          <a:xfrm>
            <a:off x="8479765" y="2587925"/>
            <a:ext cx="940279" cy="14664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0" name="Elbow Connector 99"/>
          <p:cNvCxnSpPr/>
          <p:nvPr/>
        </p:nvCxnSpPr>
        <p:spPr>
          <a:xfrm flipV="1">
            <a:off x="5857336" y="2130725"/>
            <a:ext cx="3510951" cy="1958196"/>
          </a:xfrm>
          <a:prstGeom prst="bentConnector3">
            <a:avLst>
              <a:gd name="adj1" fmla="val -123"/>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08" name="Group 68"/>
          <p:cNvGrpSpPr>
            <a:grpSpLocks/>
          </p:cNvGrpSpPr>
          <p:nvPr/>
        </p:nvGrpSpPr>
        <p:grpSpPr bwMode="auto">
          <a:xfrm>
            <a:off x="278236" y="5160631"/>
            <a:ext cx="2705100" cy="1464132"/>
            <a:chOff x="2882503" y="5486400"/>
            <a:chExt cx="2451497" cy="1327683"/>
          </a:xfrm>
        </p:grpSpPr>
        <p:sp>
          <p:nvSpPr>
            <p:cNvPr id="109" name="Quad Arrow Callout 108"/>
            <p:cNvSpPr/>
            <p:nvPr/>
          </p:nvSpPr>
          <p:spPr>
            <a:xfrm>
              <a:off x="3581506" y="5486400"/>
              <a:ext cx="1215390" cy="1216224"/>
            </a:xfrm>
            <a:prstGeom prst="quad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0" name="Text Box 186"/>
            <p:cNvSpPr txBox="1">
              <a:spLocks noChangeArrowheads="1"/>
            </p:cNvSpPr>
            <p:nvPr/>
          </p:nvSpPr>
          <p:spPr bwMode="auto">
            <a:xfrm>
              <a:off x="4496118" y="6395443"/>
              <a:ext cx="837882" cy="418640"/>
            </a:xfrm>
            <a:prstGeom prst="rect">
              <a:avLst/>
            </a:prstGeom>
            <a:noFill/>
            <a:ln w="12700" cap="sq">
              <a:noFill/>
              <a:miter lim="800000"/>
              <a:headEnd type="none" w="sm" len="sm"/>
              <a:tailEnd type="none" w="sm" len="sm"/>
            </a:ln>
          </p:spPr>
          <p:txBody>
            <a:bodyPr wrap="square">
              <a:spAutoFit/>
            </a:bodyPr>
            <a:lstStyle/>
            <a:p>
              <a:pPr>
                <a:defRPr/>
              </a:pPr>
              <a:r>
                <a:rPr lang="en-US" sz="1200" b="1" i="1" dirty="0">
                  <a:solidFill>
                    <a:schemeClr val="accent1">
                      <a:lumMod val="75000"/>
                    </a:schemeClr>
                  </a:solidFill>
                  <a:cs typeface="Arial" charset="0"/>
                </a:rPr>
                <a:t>Campaign Manager</a:t>
              </a:r>
            </a:p>
          </p:txBody>
        </p:sp>
        <p:sp>
          <p:nvSpPr>
            <p:cNvPr id="111" name="Text Box 186"/>
            <p:cNvSpPr txBox="1">
              <a:spLocks noChangeArrowheads="1"/>
            </p:cNvSpPr>
            <p:nvPr/>
          </p:nvSpPr>
          <p:spPr bwMode="auto">
            <a:xfrm>
              <a:off x="2882504" y="6211491"/>
              <a:ext cx="838649" cy="586097"/>
            </a:xfrm>
            <a:prstGeom prst="rect">
              <a:avLst/>
            </a:prstGeom>
            <a:noFill/>
            <a:ln w="12700" cap="sq">
              <a:noFill/>
              <a:miter lim="800000"/>
              <a:headEnd type="none" w="sm" len="sm"/>
              <a:tailEnd type="none" w="sm" len="sm"/>
            </a:ln>
          </p:spPr>
          <p:txBody>
            <a:bodyPr wrap="square">
              <a:spAutoFit/>
            </a:bodyPr>
            <a:lstStyle/>
            <a:p>
              <a:pPr>
                <a:defRPr/>
              </a:pPr>
              <a:r>
                <a:rPr lang="en-US" sz="1200" b="1" i="1" dirty="0" smtClean="0">
                  <a:solidFill>
                    <a:schemeClr val="accent1">
                      <a:lumMod val="75000"/>
                    </a:schemeClr>
                  </a:solidFill>
                  <a:cs typeface="Arial" charset="0"/>
                </a:rPr>
                <a:t>Complete Recordings logs</a:t>
              </a:r>
              <a:endParaRPr lang="en-US" sz="1200" b="1" i="1" dirty="0">
                <a:solidFill>
                  <a:schemeClr val="accent1">
                    <a:lumMod val="75000"/>
                  </a:schemeClr>
                </a:solidFill>
                <a:cs typeface="Arial" charset="0"/>
              </a:endParaRPr>
            </a:p>
          </p:txBody>
        </p:sp>
        <p:sp>
          <p:nvSpPr>
            <p:cNvPr id="112" name="Text Box 186"/>
            <p:cNvSpPr txBox="1">
              <a:spLocks noChangeArrowheads="1"/>
            </p:cNvSpPr>
            <p:nvPr/>
          </p:nvSpPr>
          <p:spPr bwMode="auto">
            <a:xfrm>
              <a:off x="4608908" y="5486400"/>
              <a:ext cx="573168" cy="418640"/>
            </a:xfrm>
            <a:prstGeom prst="rect">
              <a:avLst/>
            </a:prstGeom>
            <a:noFill/>
            <a:ln w="12700" cap="sq">
              <a:noFill/>
              <a:miter lim="800000"/>
              <a:headEnd type="none" w="sm" len="sm"/>
              <a:tailEnd type="none" w="sm" len="sm"/>
            </a:ln>
          </p:spPr>
          <p:txBody>
            <a:bodyPr wrap="square">
              <a:spAutoFit/>
            </a:bodyPr>
            <a:lstStyle/>
            <a:p>
              <a:pPr>
                <a:defRPr/>
              </a:pPr>
              <a:r>
                <a:rPr lang="en-US" sz="1200" b="1" i="1" dirty="0">
                  <a:solidFill>
                    <a:schemeClr val="accent1">
                      <a:lumMod val="75000"/>
                    </a:schemeClr>
                  </a:solidFill>
                  <a:cs typeface="Arial" charset="0"/>
                </a:rPr>
                <a:t>Voice Logs</a:t>
              </a:r>
            </a:p>
          </p:txBody>
        </p:sp>
        <p:sp>
          <p:nvSpPr>
            <p:cNvPr id="113" name="Text Box 186"/>
            <p:cNvSpPr txBox="1">
              <a:spLocks noChangeArrowheads="1"/>
            </p:cNvSpPr>
            <p:nvPr/>
          </p:nvSpPr>
          <p:spPr bwMode="auto">
            <a:xfrm>
              <a:off x="2882503" y="5486400"/>
              <a:ext cx="777208" cy="418640"/>
            </a:xfrm>
            <a:prstGeom prst="rect">
              <a:avLst/>
            </a:prstGeom>
            <a:noFill/>
            <a:ln w="12700" cap="sq">
              <a:noFill/>
              <a:miter lim="800000"/>
              <a:headEnd type="none" w="sm" len="sm"/>
              <a:tailEnd type="none" w="sm" len="sm"/>
            </a:ln>
          </p:spPr>
          <p:txBody>
            <a:bodyPr wrap="square">
              <a:spAutoFit/>
            </a:bodyPr>
            <a:lstStyle/>
            <a:p>
              <a:pPr algn="ctr">
                <a:defRPr/>
              </a:pPr>
              <a:r>
                <a:rPr lang="en-US" sz="1200" b="1" i="1" dirty="0">
                  <a:solidFill>
                    <a:schemeClr val="accent1">
                      <a:lumMod val="75000"/>
                    </a:schemeClr>
                  </a:solidFill>
                  <a:cs typeface="Arial" charset="0"/>
                </a:rPr>
                <a:t>25+ Reports</a:t>
              </a:r>
            </a:p>
          </p:txBody>
        </p:sp>
      </p:grpSp>
      <p:pic>
        <p:nvPicPr>
          <p:cNvPr id="114" name="Picture 113"/>
          <p:cNvPicPr>
            <a:picLocks noChangeAspect="1"/>
          </p:cNvPicPr>
          <p:nvPr/>
        </p:nvPicPr>
        <p:blipFill>
          <a:blip r:embed="rId16"/>
          <a:stretch>
            <a:fillRect/>
          </a:stretch>
        </p:blipFill>
        <p:spPr>
          <a:xfrm>
            <a:off x="1393677" y="5494550"/>
            <a:ext cx="659409" cy="681389"/>
          </a:xfrm>
          <a:prstGeom prst="rect">
            <a:avLst/>
          </a:prstGeom>
        </p:spPr>
      </p:pic>
      <p:sp>
        <p:nvSpPr>
          <p:cNvPr id="118" name="TextBox 117"/>
          <p:cNvSpPr txBox="1"/>
          <p:nvPr/>
        </p:nvSpPr>
        <p:spPr>
          <a:xfrm>
            <a:off x="7996688" y="4630708"/>
            <a:ext cx="1401396" cy="646331"/>
          </a:xfrm>
          <a:prstGeom prst="rect">
            <a:avLst/>
          </a:prstGeom>
          <a:noFill/>
        </p:spPr>
        <p:txBody>
          <a:bodyPr wrap="square" rtlCol="0">
            <a:spAutoFit/>
          </a:bodyPr>
          <a:lstStyle/>
          <a:p>
            <a:r>
              <a:rPr lang="en-US" sz="1200" b="1" dirty="0" smtClean="0">
                <a:ln w="0"/>
                <a:solidFill>
                  <a:schemeClr val="accent1"/>
                </a:solidFill>
                <a:effectLst>
                  <a:outerShdw blurRad="38100" dist="25400" dir="5400000" algn="ctr" rotWithShape="0">
                    <a:srgbClr val="6E747A">
                      <a:alpha val="43000"/>
                    </a:srgbClr>
                  </a:outerShdw>
                </a:effectLst>
              </a:rPr>
              <a:t>Admin Quality/Supervisor/TL</a:t>
            </a:r>
            <a:endParaRPr lang="en-US" sz="1200" b="1" dirty="0">
              <a:ln w="0"/>
              <a:solidFill>
                <a:schemeClr val="accent1"/>
              </a:solidFill>
              <a:effectLst>
                <a:outerShdw blurRad="38100" dist="25400" dir="5400000" algn="ctr" rotWithShape="0">
                  <a:srgbClr val="6E747A">
                    <a:alpha val="43000"/>
                  </a:srgbClr>
                </a:outerShdw>
              </a:effectLst>
            </a:endParaRPr>
          </a:p>
        </p:txBody>
      </p:sp>
      <p:cxnSp>
        <p:nvCxnSpPr>
          <p:cNvPr id="120" name="Straight Arrow Connector 119"/>
          <p:cNvCxnSpPr/>
          <p:nvPr/>
        </p:nvCxnSpPr>
        <p:spPr>
          <a:xfrm flipV="1">
            <a:off x="7030528" y="3071004"/>
            <a:ext cx="181155" cy="29329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1" name="TextBox 120"/>
          <p:cNvSpPr txBox="1"/>
          <p:nvPr/>
        </p:nvSpPr>
        <p:spPr>
          <a:xfrm>
            <a:off x="5601419" y="1449263"/>
            <a:ext cx="1360097" cy="523220"/>
          </a:xfrm>
          <a:prstGeom prst="rect">
            <a:avLst/>
          </a:prstGeom>
          <a:noFill/>
        </p:spPr>
        <p:txBody>
          <a:bodyPr wrap="square" rtlCol="0">
            <a:spAutoFit/>
          </a:bodyPr>
          <a:lstStyle/>
          <a:p>
            <a:r>
              <a:rPr lang="en-US" sz="1400" b="1" dirty="0" smtClean="0">
                <a:solidFill>
                  <a:schemeClr val="accent1"/>
                </a:solidFill>
              </a:rPr>
              <a:t>For Internal</a:t>
            </a:r>
          </a:p>
          <a:p>
            <a:r>
              <a:rPr lang="en-US" sz="1400" b="1" dirty="0" smtClean="0">
                <a:solidFill>
                  <a:schemeClr val="accent1"/>
                </a:solidFill>
              </a:rPr>
              <a:t>Communication</a:t>
            </a:r>
            <a:endParaRPr lang="en-US" sz="1400" b="1" dirty="0">
              <a:solidFill>
                <a:schemeClr val="accent1"/>
              </a:solidFill>
            </a:endParaRPr>
          </a:p>
        </p:txBody>
      </p:sp>
      <p:sp>
        <p:nvSpPr>
          <p:cNvPr id="122" name="TextBox 121"/>
          <p:cNvSpPr txBox="1"/>
          <p:nvPr/>
        </p:nvSpPr>
        <p:spPr>
          <a:xfrm>
            <a:off x="7154174" y="2406795"/>
            <a:ext cx="1341120" cy="523220"/>
          </a:xfrm>
          <a:prstGeom prst="rect">
            <a:avLst/>
          </a:prstGeom>
          <a:noFill/>
        </p:spPr>
        <p:txBody>
          <a:bodyPr wrap="square" rtlCol="0">
            <a:spAutoFit/>
          </a:bodyPr>
          <a:lstStyle/>
          <a:p>
            <a:r>
              <a:rPr lang="en-US" sz="1400" b="1" dirty="0" smtClean="0">
                <a:solidFill>
                  <a:schemeClr val="accent1"/>
                </a:solidFill>
              </a:rPr>
              <a:t>Internet for Departments</a:t>
            </a:r>
            <a:endParaRPr lang="en-US" sz="1400" b="1" dirty="0">
              <a:solidFill>
                <a:schemeClr val="accent1"/>
              </a:solidFill>
            </a:endParaRPr>
          </a:p>
        </p:txBody>
      </p:sp>
      <p:cxnSp>
        <p:nvCxnSpPr>
          <p:cNvPr id="123" name="Straight Arrow Connector 122"/>
          <p:cNvCxnSpPr/>
          <p:nvPr/>
        </p:nvCxnSpPr>
        <p:spPr>
          <a:xfrm>
            <a:off x="6079322" y="4458514"/>
            <a:ext cx="3401108" cy="1859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6" name="Left-Right Arrow 125"/>
          <p:cNvSpPr/>
          <p:nvPr/>
        </p:nvSpPr>
        <p:spPr>
          <a:xfrm>
            <a:off x="9307902" y="3830129"/>
            <a:ext cx="241539" cy="22428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Title 1"/>
          <p:cNvSpPr>
            <a:spLocks noGrp="1"/>
          </p:cNvSpPr>
          <p:nvPr>
            <p:ph type="title"/>
          </p:nvPr>
        </p:nvSpPr>
        <p:spPr>
          <a:xfrm>
            <a:off x="2941607" y="233259"/>
            <a:ext cx="6124755" cy="701246"/>
          </a:xfrm>
          <a:noFill/>
          <a:ln>
            <a:noFill/>
          </a:ln>
        </p:spPr>
        <p:txBody>
          <a:bodyPr>
            <a:normAutofit fontScale="90000"/>
          </a:bodyPr>
          <a:lstStyle/>
          <a:p>
            <a:r>
              <a:rPr lang="en-GB" b="1" u="sng" dirty="0" smtClean="0"/>
              <a:t/>
            </a:r>
            <a:br>
              <a:rPr lang="en-GB" b="1" u="sng" dirty="0" smtClean="0"/>
            </a:br>
            <a:r>
              <a:rPr lang="en-US" b="1" u="sng" dirty="0">
                <a:solidFill>
                  <a:srgbClr val="0070C0"/>
                </a:solidFill>
              </a:rPr>
              <a:t>Case Study AKS University </a:t>
            </a:r>
            <a:r>
              <a:rPr lang="en-GB" dirty="0"/>
              <a:t/>
            </a:r>
            <a:br>
              <a:rPr lang="en-GB" dirty="0"/>
            </a:br>
            <a:endParaRPr lang="en-GB" dirty="0"/>
          </a:p>
        </p:txBody>
      </p:sp>
    </p:spTree>
    <p:extLst>
      <p:ext uri="{BB962C8B-B14F-4D97-AF65-F5344CB8AC3E}">
        <p14:creationId xmlns:p14="http://schemas.microsoft.com/office/powerpoint/2010/main" val="3037115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5365152" cy="701246"/>
          </a:xfrm>
          <a:noFill/>
          <a:ln>
            <a:noFill/>
          </a:ln>
        </p:spPr>
        <p:txBody>
          <a:bodyPr>
            <a:normAutofit fontScale="90000"/>
          </a:bodyPr>
          <a:lstStyle/>
          <a:p>
            <a:r>
              <a:rPr lang="en-US" b="1" u="sng" dirty="0">
                <a:solidFill>
                  <a:srgbClr val="0070C0"/>
                </a:solidFill>
              </a:rPr>
              <a:t>Case Study AKS University </a:t>
            </a:r>
            <a:endParaRPr lang="en-GB" dirty="0"/>
          </a:p>
        </p:txBody>
      </p:sp>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8711" y="3279485"/>
            <a:ext cx="1614818" cy="1038097"/>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2300" y="3474702"/>
            <a:ext cx="1084076" cy="89535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144" y="3496233"/>
            <a:ext cx="669050" cy="1412025"/>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07823" y="3389990"/>
            <a:ext cx="1140619" cy="1528664"/>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51319" y="4094697"/>
            <a:ext cx="1955800" cy="873125"/>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24352" y="4384636"/>
            <a:ext cx="701218" cy="701218"/>
          </a:xfrm>
          <a:prstGeom prst="rect">
            <a:avLst/>
          </a:prstGeom>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64954" y="4389121"/>
            <a:ext cx="712832" cy="680312"/>
          </a:xfrm>
          <a:prstGeom prst="rect">
            <a:avLst/>
          </a:prstGeom>
        </p:spPr>
      </p:pic>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568940" y="4384280"/>
            <a:ext cx="576530" cy="684248"/>
          </a:xfrm>
          <a:prstGeom prst="rect">
            <a:avLst/>
          </a:prstGeom>
        </p:spPr>
      </p:pic>
      <p:sp>
        <p:nvSpPr>
          <p:cNvPr id="23" name="L-Shape 22"/>
          <p:cNvSpPr/>
          <p:nvPr/>
        </p:nvSpPr>
        <p:spPr>
          <a:xfrm>
            <a:off x="9534892" y="1308100"/>
            <a:ext cx="244107" cy="5461000"/>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4682397" y="4165817"/>
            <a:ext cx="844644" cy="369332"/>
          </a:xfrm>
          <a:prstGeom prst="rect">
            <a:avLst/>
          </a:prstGeom>
          <a:noFill/>
        </p:spPr>
        <p:txBody>
          <a:bodyPr wrap="square" rtlCol="0">
            <a:spAutoFit/>
          </a:bodyPr>
          <a:lstStyle/>
          <a:p>
            <a:r>
              <a:rPr lang="en-US" b="1" dirty="0" smtClean="0">
                <a:solidFill>
                  <a:schemeClr val="accent1"/>
                </a:solidFill>
              </a:rPr>
              <a:t>Switch</a:t>
            </a:r>
            <a:endParaRPr lang="en-US" b="1" dirty="0">
              <a:solidFill>
                <a:schemeClr val="accent1"/>
              </a:solidFill>
            </a:endParaRPr>
          </a:p>
        </p:txBody>
      </p:sp>
      <p:sp>
        <p:nvSpPr>
          <p:cNvPr id="26" name="TextBox 25"/>
          <p:cNvSpPr txBox="1"/>
          <p:nvPr/>
        </p:nvSpPr>
        <p:spPr>
          <a:xfrm>
            <a:off x="1506595" y="3869357"/>
            <a:ext cx="1139787" cy="923330"/>
          </a:xfrm>
          <a:prstGeom prst="rect">
            <a:avLst/>
          </a:prstGeom>
          <a:noFill/>
        </p:spPr>
        <p:txBody>
          <a:bodyPr wrap="square" rtlCol="0">
            <a:spAutoFit/>
          </a:bodyPr>
          <a:lstStyle/>
          <a:p>
            <a:r>
              <a:rPr lang="en-US" dirty="0" smtClean="0">
                <a:solidFill>
                  <a:srgbClr val="FFFF00"/>
                </a:solidFill>
              </a:rPr>
              <a:t>Avyukta</a:t>
            </a:r>
          </a:p>
          <a:p>
            <a:r>
              <a:rPr lang="en-US" dirty="0" smtClean="0">
                <a:solidFill>
                  <a:srgbClr val="FFFF00"/>
                </a:solidFill>
              </a:rPr>
              <a:t>Dialer</a:t>
            </a:r>
          </a:p>
          <a:p>
            <a:r>
              <a:rPr lang="en-US" dirty="0" smtClean="0">
                <a:solidFill>
                  <a:srgbClr val="FFFF00"/>
                </a:solidFill>
              </a:rPr>
              <a:t>Suite</a:t>
            </a:r>
            <a:endParaRPr lang="en-US" dirty="0">
              <a:solidFill>
                <a:srgbClr val="FFFF00"/>
              </a:solidFill>
            </a:endParaRPr>
          </a:p>
        </p:txBody>
      </p:sp>
      <p:sp>
        <p:nvSpPr>
          <p:cNvPr id="27" name="TextBox 26"/>
          <p:cNvSpPr txBox="1"/>
          <p:nvPr/>
        </p:nvSpPr>
        <p:spPr>
          <a:xfrm>
            <a:off x="10343329" y="2929097"/>
            <a:ext cx="1411791" cy="369332"/>
          </a:xfrm>
          <a:prstGeom prst="rect">
            <a:avLst/>
          </a:prstGeom>
          <a:noFill/>
        </p:spPr>
        <p:txBody>
          <a:bodyPr wrap="square" rtlCol="0">
            <a:spAutoFit/>
          </a:bodyPr>
          <a:lstStyle/>
          <a:p>
            <a:r>
              <a:rPr lang="en-US" b="1" u="sng" dirty="0" smtClean="0">
                <a:solidFill>
                  <a:srgbClr val="0070C0"/>
                </a:solidFill>
              </a:rPr>
              <a:t>Agent Floor</a:t>
            </a:r>
            <a:endParaRPr lang="en-US" b="1" u="sng" dirty="0">
              <a:solidFill>
                <a:srgbClr val="0070C0"/>
              </a:solidFill>
            </a:endParaRPr>
          </a:p>
        </p:txBody>
      </p:sp>
      <p:pic>
        <p:nvPicPr>
          <p:cNvPr id="30" name="Picture 2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5601" y="1471751"/>
            <a:ext cx="705679" cy="864607"/>
          </a:xfrm>
          <a:prstGeom prst="rect">
            <a:avLst/>
          </a:prstGeom>
        </p:spPr>
      </p:pic>
      <p:sp>
        <p:nvSpPr>
          <p:cNvPr id="35" name="Right Arrow 34"/>
          <p:cNvSpPr/>
          <p:nvPr/>
        </p:nvSpPr>
        <p:spPr>
          <a:xfrm>
            <a:off x="139776" y="2259402"/>
            <a:ext cx="343840" cy="1195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0" y="1705154"/>
            <a:ext cx="639009" cy="646331"/>
          </a:xfrm>
          <a:prstGeom prst="rect">
            <a:avLst/>
          </a:prstGeom>
          <a:noFill/>
        </p:spPr>
        <p:txBody>
          <a:bodyPr wrap="square" rtlCol="0">
            <a:spAutoFit/>
          </a:bodyPr>
          <a:lstStyle/>
          <a:p>
            <a:r>
              <a:rPr lang="en-US" dirty="0" smtClean="0">
                <a:solidFill>
                  <a:srgbClr val="0070C0"/>
                </a:solidFill>
              </a:rPr>
              <a:t>PRI Line</a:t>
            </a:r>
            <a:endParaRPr lang="en-US" dirty="0">
              <a:solidFill>
                <a:srgbClr val="0070C0"/>
              </a:solidFill>
            </a:endParaRPr>
          </a:p>
        </p:txBody>
      </p:sp>
      <p:pic>
        <p:nvPicPr>
          <p:cNvPr id="39" name="Picture 3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103349" y="3093177"/>
            <a:ext cx="829854" cy="564423"/>
          </a:xfrm>
          <a:prstGeom prst="rect">
            <a:avLst/>
          </a:prstGeom>
        </p:spPr>
      </p:pic>
      <p:sp>
        <p:nvSpPr>
          <p:cNvPr id="43" name="TextBox 42"/>
          <p:cNvSpPr txBox="1"/>
          <p:nvPr/>
        </p:nvSpPr>
        <p:spPr>
          <a:xfrm>
            <a:off x="5946394" y="3603398"/>
            <a:ext cx="1124966" cy="307777"/>
          </a:xfrm>
          <a:prstGeom prst="rect">
            <a:avLst/>
          </a:prstGeom>
          <a:noFill/>
        </p:spPr>
        <p:txBody>
          <a:bodyPr wrap="square" rtlCol="0">
            <a:spAutoFit/>
          </a:bodyPr>
          <a:lstStyle/>
          <a:p>
            <a:r>
              <a:rPr lang="en-US" sz="1400" dirty="0" smtClean="0">
                <a:solidFill>
                  <a:srgbClr val="0070C0"/>
                </a:solidFill>
              </a:rPr>
              <a:t>Wi-Fi Router</a:t>
            </a:r>
            <a:endParaRPr lang="en-US" sz="1400" dirty="0">
              <a:solidFill>
                <a:srgbClr val="0070C0"/>
              </a:solidFill>
            </a:endParaRPr>
          </a:p>
        </p:txBody>
      </p:sp>
      <p:sp>
        <p:nvSpPr>
          <p:cNvPr id="45" name="Right Arrow 44"/>
          <p:cNvSpPr/>
          <p:nvPr/>
        </p:nvSpPr>
        <p:spPr>
          <a:xfrm>
            <a:off x="146649" y="3657599"/>
            <a:ext cx="313051" cy="751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0" y="3692146"/>
            <a:ext cx="649533" cy="646331"/>
          </a:xfrm>
          <a:prstGeom prst="rect">
            <a:avLst/>
          </a:prstGeom>
          <a:noFill/>
        </p:spPr>
        <p:txBody>
          <a:bodyPr wrap="square" rtlCol="0">
            <a:spAutoFit/>
          </a:bodyPr>
          <a:lstStyle/>
          <a:p>
            <a:r>
              <a:rPr lang="en-US" dirty="0" smtClean="0">
                <a:solidFill>
                  <a:srgbClr val="0070C0"/>
                </a:solidFill>
              </a:rPr>
              <a:t>PRI Card</a:t>
            </a:r>
            <a:endParaRPr lang="en-US" dirty="0">
              <a:solidFill>
                <a:srgbClr val="0070C0"/>
              </a:solidFill>
            </a:endParaRPr>
          </a:p>
        </p:txBody>
      </p:sp>
      <p:sp>
        <p:nvSpPr>
          <p:cNvPr id="48" name="TextBox 47"/>
          <p:cNvSpPr txBox="1"/>
          <p:nvPr/>
        </p:nvSpPr>
        <p:spPr>
          <a:xfrm>
            <a:off x="9697671" y="4839417"/>
            <a:ext cx="1809966" cy="1477328"/>
          </a:xfrm>
          <a:prstGeom prst="rect">
            <a:avLst/>
          </a:prstGeom>
          <a:noFill/>
        </p:spPr>
        <p:txBody>
          <a:bodyPr wrap="square" rtlCol="0">
            <a:spAutoFit/>
          </a:bodyPr>
          <a:lstStyle/>
          <a:p>
            <a:endParaRPr lang="en-US" b="1" dirty="0" smtClean="0">
              <a:solidFill>
                <a:srgbClr val="0070C0"/>
              </a:solidFill>
            </a:endParaRPr>
          </a:p>
          <a:p>
            <a:r>
              <a:rPr lang="en-US" dirty="0">
                <a:solidFill>
                  <a:srgbClr val="0070C0"/>
                </a:solidFill>
              </a:rPr>
              <a:t>Agent PC</a:t>
            </a:r>
          </a:p>
          <a:p>
            <a:r>
              <a:rPr lang="en-US" dirty="0" smtClean="0">
                <a:solidFill>
                  <a:srgbClr val="0070C0"/>
                </a:solidFill>
              </a:rPr>
              <a:t>USB Headphone</a:t>
            </a:r>
          </a:p>
          <a:p>
            <a:r>
              <a:rPr lang="en-US" dirty="0" smtClean="0">
                <a:solidFill>
                  <a:srgbClr val="0070C0"/>
                </a:solidFill>
              </a:rPr>
              <a:t>IP Phone</a:t>
            </a:r>
          </a:p>
          <a:p>
            <a:r>
              <a:rPr lang="en-US" dirty="0" smtClean="0">
                <a:solidFill>
                  <a:srgbClr val="0070C0"/>
                </a:solidFill>
              </a:rPr>
              <a:t>Soft Phone</a:t>
            </a:r>
          </a:p>
        </p:txBody>
      </p:sp>
      <p:sp>
        <p:nvSpPr>
          <p:cNvPr id="49" name="TextBox 48"/>
          <p:cNvSpPr txBox="1"/>
          <p:nvPr/>
        </p:nvSpPr>
        <p:spPr>
          <a:xfrm>
            <a:off x="3537193" y="931150"/>
            <a:ext cx="4233467" cy="369332"/>
          </a:xfrm>
          <a:prstGeom prst="rect">
            <a:avLst/>
          </a:prstGeom>
          <a:noFill/>
        </p:spPr>
        <p:txBody>
          <a:bodyPr wrap="none" rtlCol="0">
            <a:spAutoFit/>
          </a:bodyPr>
          <a:lstStyle/>
          <a:p>
            <a:r>
              <a:rPr lang="en-US" b="1" u="sng" dirty="0" smtClean="0">
                <a:solidFill>
                  <a:srgbClr val="0070C0"/>
                </a:solidFill>
              </a:rPr>
              <a:t>Call Flow with PRI Line And GSM Gateway </a:t>
            </a:r>
            <a:endParaRPr lang="en-US" b="1" u="sng" dirty="0">
              <a:solidFill>
                <a:srgbClr val="0070C0"/>
              </a:solidFill>
            </a:endParaRPr>
          </a:p>
        </p:txBody>
      </p:sp>
      <p:pic>
        <p:nvPicPr>
          <p:cNvPr id="37" name="Picture 3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1899" y="99376"/>
            <a:ext cx="1847850" cy="581025"/>
          </a:xfrm>
          <a:prstGeom prst="rect">
            <a:avLst/>
          </a:prstGeom>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522017" y="1931355"/>
            <a:ext cx="1229909" cy="465007"/>
          </a:xfrm>
          <a:prstGeom prst="rect">
            <a:avLst/>
          </a:prstGeom>
        </p:spPr>
      </p:pic>
      <p:pic>
        <p:nvPicPr>
          <p:cNvPr id="28" name="Picture 2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37193" y="1572690"/>
            <a:ext cx="1289858" cy="611710"/>
          </a:xfrm>
          <a:prstGeom prst="rect">
            <a:avLst/>
          </a:prstGeom>
        </p:spPr>
      </p:pic>
      <p:sp>
        <p:nvSpPr>
          <p:cNvPr id="42" name="TextBox 41"/>
          <p:cNvSpPr txBox="1"/>
          <p:nvPr/>
        </p:nvSpPr>
        <p:spPr>
          <a:xfrm>
            <a:off x="9689632" y="1249682"/>
            <a:ext cx="2629367" cy="369332"/>
          </a:xfrm>
          <a:prstGeom prst="rect">
            <a:avLst/>
          </a:prstGeom>
          <a:noFill/>
        </p:spPr>
        <p:txBody>
          <a:bodyPr wrap="square" rtlCol="0">
            <a:spAutoFit/>
          </a:bodyPr>
          <a:lstStyle/>
          <a:p>
            <a:r>
              <a:rPr lang="en-US" b="1" u="sng" dirty="0" smtClean="0">
                <a:solidFill>
                  <a:srgbClr val="0070C0"/>
                </a:solidFill>
              </a:rPr>
              <a:t>University Departments</a:t>
            </a:r>
            <a:endParaRPr lang="en-US" b="1" u="sng" dirty="0">
              <a:solidFill>
                <a:srgbClr val="0070C0"/>
              </a:solidFill>
            </a:endParaRPr>
          </a:p>
        </p:txBody>
      </p:sp>
      <p:sp>
        <p:nvSpPr>
          <p:cNvPr id="50" name="Rectangle 49"/>
          <p:cNvSpPr/>
          <p:nvPr/>
        </p:nvSpPr>
        <p:spPr>
          <a:xfrm>
            <a:off x="9779999" y="1693468"/>
            <a:ext cx="1169735" cy="6034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Admin</a:t>
            </a:r>
            <a:endParaRPr lang="en-US" dirty="0"/>
          </a:p>
        </p:txBody>
      </p:sp>
      <p:sp>
        <p:nvSpPr>
          <p:cNvPr id="51" name="Rectangle 50"/>
          <p:cNvSpPr/>
          <p:nvPr/>
        </p:nvSpPr>
        <p:spPr>
          <a:xfrm>
            <a:off x="11051043" y="1659186"/>
            <a:ext cx="1120928" cy="578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HR</a:t>
            </a:r>
            <a:endParaRPr lang="en-US" dirty="0"/>
          </a:p>
        </p:txBody>
      </p:sp>
      <p:sp>
        <p:nvSpPr>
          <p:cNvPr id="53" name="Rectangle 52"/>
          <p:cNvSpPr/>
          <p:nvPr/>
        </p:nvSpPr>
        <p:spPr>
          <a:xfrm>
            <a:off x="9783770" y="2326163"/>
            <a:ext cx="1168710" cy="6034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Accounts</a:t>
            </a:r>
            <a:endParaRPr lang="en-US" dirty="0"/>
          </a:p>
        </p:txBody>
      </p:sp>
      <p:sp>
        <p:nvSpPr>
          <p:cNvPr id="54" name="Rectangle 53"/>
          <p:cNvSpPr/>
          <p:nvPr/>
        </p:nvSpPr>
        <p:spPr>
          <a:xfrm>
            <a:off x="11074400" y="2325444"/>
            <a:ext cx="1117600" cy="6034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Management</a:t>
            </a:r>
          </a:p>
        </p:txBody>
      </p:sp>
      <p:sp>
        <p:nvSpPr>
          <p:cNvPr id="3" name="TextBox 2"/>
          <p:cNvSpPr txBox="1"/>
          <p:nvPr/>
        </p:nvSpPr>
        <p:spPr>
          <a:xfrm>
            <a:off x="10172700" y="2043067"/>
            <a:ext cx="184731" cy="369332"/>
          </a:xfrm>
          <a:prstGeom prst="rect">
            <a:avLst/>
          </a:prstGeom>
          <a:noFill/>
        </p:spPr>
        <p:txBody>
          <a:bodyPr wrap="none" rtlCol="0">
            <a:spAutoFit/>
          </a:bodyPr>
          <a:lstStyle/>
          <a:p>
            <a:endParaRPr lang="en-US" dirty="0">
              <a:solidFill>
                <a:schemeClr val="bg1"/>
              </a:solidFill>
            </a:endParaRPr>
          </a:p>
        </p:txBody>
      </p:sp>
      <p:cxnSp>
        <p:nvCxnSpPr>
          <p:cNvPr id="9" name="Straight Arrow Connector 8"/>
          <p:cNvCxnSpPr>
            <a:stCxn id="30" idx="2"/>
          </p:cNvCxnSpPr>
          <p:nvPr/>
        </p:nvCxnSpPr>
        <p:spPr>
          <a:xfrm>
            <a:off x="998441" y="2336358"/>
            <a:ext cx="10850" cy="116596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763520" y="2438400"/>
            <a:ext cx="1645920" cy="172720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1412240" y="1666240"/>
            <a:ext cx="2032000" cy="3048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2468880" y="2245360"/>
            <a:ext cx="1574800" cy="173736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12" idx="0"/>
          </p:cNvCxnSpPr>
          <p:nvPr/>
        </p:nvCxnSpPr>
        <p:spPr>
          <a:xfrm>
            <a:off x="4175760" y="2296160"/>
            <a:ext cx="953459" cy="179853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5" name="Elbow Connector 64"/>
          <p:cNvCxnSpPr/>
          <p:nvPr/>
        </p:nvCxnSpPr>
        <p:spPr>
          <a:xfrm flipV="1">
            <a:off x="2367280" y="4419600"/>
            <a:ext cx="1686560" cy="132080"/>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3828957" y="1483577"/>
            <a:ext cx="844644" cy="338554"/>
          </a:xfrm>
          <a:prstGeom prst="rect">
            <a:avLst/>
          </a:prstGeom>
          <a:noFill/>
        </p:spPr>
        <p:txBody>
          <a:bodyPr wrap="square" rtlCol="0">
            <a:spAutoFit/>
          </a:bodyPr>
          <a:lstStyle/>
          <a:p>
            <a:r>
              <a:rPr lang="en-US" sz="1600" b="1" dirty="0" smtClean="0">
                <a:solidFill>
                  <a:schemeClr val="accent1"/>
                </a:solidFill>
              </a:rPr>
              <a:t>EPABX</a:t>
            </a:r>
            <a:endParaRPr lang="en-US" sz="1600" b="1" dirty="0">
              <a:solidFill>
                <a:schemeClr val="accent1"/>
              </a:solidFill>
            </a:endParaRPr>
          </a:p>
        </p:txBody>
      </p:sp>
      <p:sp>
        <p:nvSpPr>
          <p:cNvPr id="68" name="TextBox 67"/>
          <p:cNvSpPr txBox="1"/>
          <p:nvPr/>
        </p:nvSpPr>
        <p:spPr>
          <a:xfrm>
            <a:off x="1524000" y="2418297"/>
            <a:ext cx="1341120" cy="307777"/>
          </a:xfrm>
          <a:prstGeom prst="rect">
            <a:avLst/>
          </a:prstGeom>
          <a:noFill/>
        </p:spPr>
        <p:txBody>
          <a:bodyPr wrap="square" rtlCol="0">
            <a:spAutoFit/>
          </a:bodyPr>
          <a:lstStyle/>
          <a:p>
            <a:r>
              <a:rPr lang="en-US" sz="1400" b="1" dirty="0" smtClean="0">
                <a:solidFill>
                  <a:schemeClr val="accent1"/>
                </a:solidFill>
              </a:rPr>
              <a:t>GSM Gateway</a:t>
            </a:r>
            <a:endParaRPr lang="en-US" sz="1400" b="1" dirty="0">
              <a:solidFill>
                <a:schemeClr val="accent1"/>
              </a:solidFill>
            </a:endParaRPr>
          </a:p>
        </p:txBody>
      </p:sp>
      <p:cxnSp>
        <p:nvCxnSpPr>
          <p:cNvPr id="71" name="Straight Arrow Connector 70"/>
          <p:cNvCxnSpPr/>
          <p:nvPr/>
        </p:nvCxnSpPr>
        <p:spPr>
          <a:xfrm flipV="1">
            <a:off x="5506720" y="3454400"/>
            <a:ext cx="508000" cy="58928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12" idx="3"/>
          </p:cNvCxnSpPr>
          <p:nvPr/>
        </p:nvCxnSpPr>
        <p:spPr>
          <a:xfrm flipV="1">
            <a:off x="6107119" y="4013200"/>
            <a:ext cx="2020881" cy="518060"/>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78" name="Cloud Callout 77"/>
          <p:cNvSpPr/>
          <p:nvPr/>
        </p:nvSpPr>
        <p:spPr>
          <a:xfrm>
            <a:off x="5334000" y="1330960"/>
            <a:ext cx="1696720" cy="843280"/>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Cloud Callout 79"/>
          <p:cNvSpPr/>
          <p:nvPr/>
        </p:nvSpPr>
        <p:spPr>
          <a:xfrm>
            <a:off x="7020560" y="2286000"/>
            <a:ext cx="1361440" cy="843280"/>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2" name="Straight Arrow Connector 81"/>
          <p:cNvCxnSpPr>
            <a:stCxn id="28" idx="3"/>
          </p:cNvCxnSpPr>
          <p:nvPr/>
        </p:nvCxnSpPr>
        <p:spPr>
          <a:xfrm>
            <a:off x="4827051" y="1878545"/>
            <a:ext cx="517109" cy="105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flipH="1">
            <a:off x="5344160" y="2143760"/>
            <a:ext cx="223520" cy="181864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6" name="Elbow Connector 85"/>
          <p:cNvCxnSpPr/>
          <p:nvPr/>
        </p:nvCxnSpPr>
        <p:spPr>
          <a:xfrm rot="10800000" flipV="1">
            <a:off x="2458528" y="4261448"/>
            <a:ext cx="5684808" cy="1552755"/>
          </a:xfrm>
          <a:prstGeom prst="bentConnector3">
            <a:avLst>
              <a:gd name="adj1" fmla="val 9332"/>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1" name="Left-Right Arrow 90"/>
          <p:cNvSpPr/>
          <p:nvPr/>
        </p:nvSpPr>
        <p:spPr>
          <a:xfrm>
            <a:off x="7099540" y="1578636"/>
            <a:ext cx="2311879" cy="15527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Left-Right Arrow 91"/>
          <p:cNvSpPr/>
          <p:nvPr/>
        </p:nvSpPr>
        <p:spPr>
          <a:xfrm>
            <a:off x="8479765" y="2587925"/>
            <a:ext cx="940279" cy="14664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0" name="Elbow Connector 99"/>
          <p:cNvCxnSpPr/>
          <p:nvPr/>
        </p:nvCxnSpPr>
        <p:spPr>
          <a:xfrm flipV="1">
            <a:off x="5857336" y="2130725"/>
            <a:ext cx="3510951" cy="1958196"/>
          </a:xfrm>
          <a:prstGeom prst="bentConnector3">
            <a:avLst>
              <a:gd name="adj1" fmla="val -123"/>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08" name="Group 68"/>
          <p:cNvGrpSpPr>
            <a:grpSpLocks/>
          </p:cNvGrpSpPr>
          <p:nvPr/>
        </p:nvGrpSpPr>
        <p:grpSpPr bwMode="auto">
          <a:xfrm>
            <a:off x="278236" y="5160631"/>
            <a:ext cx="2705100" cy="1464132"/>
            <a:chOff x="2882503" y="5486400"/>
            <a:chExt cx="2451497" cy="1327683"/>
          </a:xfrm>
        </p:grpSpPr>
        <p:sp>
          <p:nvSpPr>
            <p:cNvPr id="109" name="Quad Arrow Callout 108"/>
            <p:cNvSpPr/>
            <p:nvPr/>
          </p:nvSpPr>
          <p:spPr>
            <a:xfrm>
              <a:off x="3581506" y="5486400"/>
              <a:ext cx="1215390" cy="1216224"/>
            </a:xfrm>
            <a:prstGeom prst="quad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0" name="Text Box 186"/>
            <p:cNvSpPr txBox="1">
              <a:spLocks noChangeArrowheads="1"/>
            </p:cNvSpPr>
            <p:nvPr/>
          </p:nvSpPr>
          <p:spPr bwMode="auto">
            <a:xfrm>
              <a:off x="4496118" y="6395443"/>
              <a:ext cx="837882" cy="418640"/>
            </a:xfrm>
            <a:prstGeom prst="rect">
              <a:avLst/>
            </a:prstGeom>
            <a:noFill/>
            <a:ln w="12700" cap="sq">
              <a:noFill/>
              <a:miter lim="800000"/>
              <a:headEnd type="none" w="sm" len="sm"/>
              <a:tailEnd type="none" w="sm" len="sm"/>
            </a:ln>
          </p:spPr>
          <p:txBody>
            <a:bodyPr wrap="square">
              <a:spAutoFit/>
            </a:bodyPr>
            <a:lstStyle/>
            <a:p>
              <a:pPr>
                <a:defRPr/>
              </a:pPr>
              <a:r>
                <a:rPr lang="en-US" sz="1200" b="1" i="1" dirty="0">
                  <a:solidFill>
                    <a:schemeClr val="accent1">
                      <a:lumMod val="75000"/>
                    </a:schemeClr>
                  </a:solidFill>
                  <a:cs typeface="Arial" charset="0"/>
                </a:rPr>
                <a:t>Campaign Manager</a:t>
              </a:r>
            </a:p>
          </p:txBody>
        </p:sp>
        <p:sp>
          <p:nvSpPr>
            <p:cNvPr id="111" name="Text Box 186"/>
            <p:cNvSpPr txBox="1">
              <a:spLocks noChangeArrowheads="1"/>
            </p:cNvSpPr>
            <p:nvPr/>
          </p:nvSpPr>
          <p:spPr bwMode="auto">
            <a:xfrm>
              <a:off x="2882504" y="6211491"/>
              <a:ext cx="838649" cy="586097"/>
            </a:xfrm>
            <a:prstGeom prst="rect">
              <a:avLst/>
            </a:prstGeom>
            <a:noFill/>
            <a:ln w="12700" cap="sq">
              <a:noFill/>
              <a:miter lim="800000"/>
              <a:headEnd type="none" w="sm" len="sm"/>
              <a:tailEnd type="none" w="sm" len="sm"/>
            </a:ln>
          </p:spPr>
          <p:txBody>
            <a:bodyPr wrap="square">
              <a:spAutoFit/>
            </a:bodyPr>
            <a:lstStyle/>
            <a:p>
              <a:pPr>
                <a:defRPr/>
              </a:pPr>
              <a:r>
                <a:rPr lang="en-US" sz="1200" b="1" i="1" dirty="0" smtClean="0">
                  <a:solidFill>
                    <a:schemeClr val="accent1">
                      <a:lumMod val="75000"/>
                    </a:schemeClr>
                  </a:solidFill>
                  <a:cs typeface="Arial" charset="0"/>
                </a:rPr>
                <a:t>Complete Recordings logs</a:t>
              </a:r>
              <a:endParaRPr lang="en-US" sz="1200" b="1" i="1" dirty="0">
                <a:solidFill>
                  <a:schemeClr val="accent1">
                    <a:lumMod val="75000"/>
                  </a:schemeClr>
                </a:solidFill>
                <a:cs typeface="Arial" charset="0"/>
              </a:endParaRPr>
            </a:p>
          </p:txBody>
        </p:sp>
        <p:sp>
          <p:nvSpPr>
            <p:cNvPr id="112" name="Text Box 186"/>
            <p:cNvSpPr txBox="1">
              <a:spLocks noChangeArrowheads="1"/>
            </p:cNvSpPr>
            <p:nvPr/>
          </p:nvSpPr>
          <p:spPr bwMode="auto">
            <a:xfrm>
              <a:off x="4608908" y="5486400"/>
              <a:ext cx="573168" cy="418640"/>
            </a:xfrm>
            <a:prstGeom prst="rect">
              <a:avLst/>
            </a:prstGeom>
            <a:noFill/>
            <a:ln w="12700" cap="sq">
              <a:noFill/>
              <a:miter lim="800000"/>
              <a:headEnd type="none" w="sm" len="sm"/>
              <a:tailEnd type="none" w="sm" len="sm"/>
            </a:ln>
          </p:spPr>
          <p:txBody>
            <a:bodyPr wrap="square">
              <a:spAutoFit/>
            </a:bodyPr>
            <a:lstStyle/>
            <a:p>
              <a:pPr>
                <a:defRPr/>
              </a:pPr>
              <a:r>
                <a:rPr lang="en-US" sz="1200" b="1" i="1" dirty="0">
                  <a:solidFill>
                    <a:schemeClr val="accent1">
                      <a:lumMod val="75000"/>
                    </a:schemeClr>
                  </a:solidFill>
                  <a:cs typeface="Arial" charset="0"/>
                </a:rPr>
                <a:t>Voice Logs</a:t>
              </a:r>
            </a:p>
          </p:txBody>
        </p:sp>
        <p:sp>
          <p:nvSpPr>
            <p:cNvPr id="113" name="Text Box 186"/>
            <p:cNvSpPr txBox="1">
              <a:spLocks noChangeArrowheads="1"/>
            </p:cNvSpPr>
            <p:nvPr/>
          </p:nvSpPr>
          <p:spPr bwMode="auto">
            <a:xfrm>
              <a:off x="2882503" y="5486400"/>
              <a:ext cx="777208" cy="418640"/>
            </a:xfrm>
            <a:prstGeom prst="rect">
              <a:avLst/>
            </a:prstGeom>
            <a:noFill/>
            <a:ln w="12700" cap="sq">
              <a:noFill/>
              <a:miter lim="800000"/>
              <a:headEnd type="none" w="sm" len="sm"/>
              <a:tailEnd type="none" w="sm" len="sm"/>
            </a:ln>
          </p:spPr>
          <p:txBody>
            <a:bodyPr wrap="square">
              <a:spAutoFit/>
            </a:bodyPr>
            <a:lstStyle/>
            <a:p>
              <a:pPr algn="ctr">
                <a:defRPr/>
              </a:pPr>
              <a:r>
                <a:rPr lang="en-US" sz="1200" b="1" i="1" dirty="0">
                  <a:solidFill>
                    <a:schemeClr val="accent1">
                      <a:lumMod val="75000"/>
                    </a:schemeClr>
                  </a:solidFill>
                  <a:cs typeface="Arial" charset="0"/>
                </a:rPr>
                <a:t>25+ Reports</a:t>
              </a:r>
            </a:p>
          </p:txBody>
        </p:sp>
      </p:grpSp>
      <p:pic>
        <p:nvPicPr>
          <p:cNvPr id="114" name="Picture 113"/>
          <p:cNvPicPr>
            <a:picLocks noChangeAspect="1"/>
          </p:cNvPicPr>
          <p:nvPr/>
        </p:nvPicPr>
        <p:blipFill>
          <a:blip r:embed="rId16"/>
          <a:stretch>
            <a:fillRect/>
          </a:stretch>
        </p:blipFill>
        <p:spPr>
          <a:xfrm>
            <a:off x="1393677" y="5494550"/>
            <a:ext cx="659409" cy="681389"/>
          </a:xfrm>
          <a:prstGeom prst="rect">
            <a:avLst/>
          </a:prstGeom>
        </p:spPr>
      </p:pic>
      <p:sp>
        <p:nvSpPr>
          <p:cNvPr id="118" name="TextBox 117"/>
          <p:cNvSpPr txBox="1"/>
          <p:nvPr/>
        </p:nvSpPr>
        <p:spPr>
          <a:xfrm>
            <a:off x="7996688" y="4630708"/>
            <a:ext cx="1401396" cy="646331"/>
          </a:xfrm>
          <a:prstGeom prst="rect">
            <a:avLst/>
          </a:prstGeom>
          <a:noFill/>
        </p:spPr>
        <p:txBody>
          <a:bodyPr wrap="square" rtlCol="0">
            <a:spAutoFit/>
          </a:bodyPr>
          <a:lstStyle/>
          <a:p>
            <a:r>
              <a:rPr lang="en-US" sz="1200" b="1" dirty="0" smtClean="0">
                <a:ln w="0"/>
                <a:solidFill>
                  <a:schemeClr val="accent1"/>
                </a:solidFill>
                <a:effectLst>
                  <a:outerShdw blurRad="38100" dist="25400" dir="5400000" algn="ctr" rotWithShape="0">
                    <a:srgbClr val="6E747A">
                      <a:alpha val="43000"/>
                    </a:srgbClr>
                  </a:outerShdw>
                </a:effectLst>
              </a:rPr>
              <a:t>Admin Quality/Supervisor/TL</a:t>
            </a:r>
            <a:endParaRPr lang="en-US" sz="1200" b="1" dirty="0">
              <a:ln w="0"/>
              <a:solidFill>
                <a:schemeClr val="accent1"/>
              </a:solidFill>
              <a:effectLst>
                <a:outerShdw blurRad="38100" dist="25400" dir="5400000" algn="ctr" rotWithShape="0">
                  <a:srgbClr val="6E747A">
                    <a:alpha val="43000"/>
                  </a:srgbClr>
                </a:outerShdw>
              </a:effectLst>
            </a:endParaRPr>
          </a:p>
        </p:txBody>
      </p:sp>
      <p:cxnSp>
        <p:nvCxnSpPr>
          <p:cNvPr id="120" name="Straight Arrow Connector 119"/>
          <p:cNvCxnSpPr/>
          <p:nvPr/>
        </p:nvCxnSpPr>
        <p:spPr>
          <a:xfrm flipV="1">
            <a:off x="7030528" y="3071004"/>
            <a:ext cx="181155" cy="29329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1" name="TextBox 120"/>
          <p:cNvSpPr txBox="1"/>
          <p:nvPr/>
        </p:nvSpPr>
        <p:spPr>
          <a:xfrm>
            <a:off x="5601419" y="1449263"/>
            <a:ext cx="1360097" cy="523220"/>
          </a:xfrm>
          <a:prstGeom prst="rect">
            <a:avLst/>
          </a:prstGeom>
          <a:noFill/>
        </p:spPr>
        <p:txBody>
          <a:bodyPr wrap="square" rtlCol="0">
            <a:spAutoFit/>
          </a:bodyPr>
          <a:lstStyle/>
          <a:p>
            <a:r>
              <a:rPr lang="en-US" sz="1400" b="1" dirty="0" smtClean="0">
                <a:solidFill>
                  <a:schemeClr val="accent1"/>
                </a:solidFill>
              </a:rPr>
              <a:t>For Internal</a:t>
            </a:r>
          </a:p>
          <a:p>
            <a:r>
              <a:rPr lang="en-US" sz="1400" b="1" dirty="0" smtClean="0">
                <a:solidFill>
                  <a:schemeClr val="accent1"/>
                </a:solidFill>
              </a:rPr>
              <a:t>Communication</a:t>
            </a:r>
            <a:endParaRPr lang="en-US" sz="1400" b="1" dirty="0">
              <a:solidFill>
                <a:schemeClr val="accent1"/>
              </a:solidFill>
            </a:endParaRPr>
          </a:p>
        </p:txBody>
      </p:sp>
      <p:sp>
        <p:nvSpPr>
          <p:cNvPr id="122" name="TextBox 121"/>
          <p:cNvSpPr txBox="1"/>
          <p:nvPr/>
        </p:nvSpPr>
        <p:spPr>
          <a:xfrm>
            <a:off x="7154174" y="2406795"/>
            <a:ext cx="1341120" cy="523220"/>
          </a:xfrm>
          <a:prstGeom prst="rect">
            <a:avLst/>
          </a:prstGeom>
          <a:noFill/>
        </p:spPr>
        <p:txBody>
          <a:bodyPr wrap="square" rtlCol="0">
            <a:spAutoFit/>
          </a:bodyPr>
          <a:lstStyle/>
          <a:p>
            <a:r>
              <a:rPr lang="en-US" sz="1400" b="1" dirty="0" smtClean="0">
                <a:solidFill>
                  <a:schemeClr val="accent1"/>
                </a:solidFill>
              </a:rPr>
              <a:t>Internet for Departments</a:t>
            </a:r>
            <a:endParaRPr lang="en-US" sz="1400" b="1" dirty="0">
              <a:solidFill>
                <a:schemeClr val="accent1"/>
              </a:solidFill>
            </a:endParaRPr>
          </a:p>
        </p:txBody>
      </p:sp>
      <p:cxnSp>
        <p:nvCxnSpPr>
          <p:cNvPr id="123" name="Straight Arrow Connector 122"/>
          <p:cNvCxnSpPr/>
          <p:nvPr/>
        </p:nvCxnSpPr>
        <p:spPr>
          <a:xfrm>
            <a:off x="6079322" y="4458514"/>
            <a:ext cx="3401108" cy="1859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6" name="Left-Right Arrow 125"/>
          <p:cNvSpPr/>
          <p:nvPr/>
        </p:nvSpPr>
        <p:spPr>
          <a:xfrm>
            <a:off x="9307902" y="3830129"/>
            <a:ext cx="241539" cy="224286"/>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Cloud Callout 66"/>
          <p:cNvSpPr/>
          <p:nvPr/>
        </p:nvSpPr>
        <p:spPr>
          <a:xfrm>
            <a:off x="1509623" y="689729"/>
            <a:ext cx="1696720" cy="843280"/>
          </a:xfrm>
          <a:prstGeom prst="cloud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p:cNvCxnSpPr>
            <a:stCxn id="30" idx="3"/>
          </p:cNvCxnSpPr>
          <p:nvPr/>
        </p:nvCxnSpPr>
        <p:spPr>
          <a:xfrm flipV="1">
            <a:off x="1351280" y="1423358"/>
            <a:ext cx="434388" cy="48069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2631057" y="1475117"/>
            <a:ext cx="8626" cy="38818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74" name="Picture 73"/>
          <p:cNvPicPr>
            <a:picLocks noChangeAspect="1"/>
          </p:cNvPicPr>
          <p:nvPr/>
        </p:nvPicPr>
        <p:blipFill>
          <a:blip r:embed="rId17"/>
          <a:stretch>
            <a:fillRect/>
          </a:stretch>
        </p:blipFill>
        <p:spPr>
          <a:xfrm>
            <a:off x="682757" y="729745"/>
            <a:ext cx="485775" cy="419100"/>
          </a:xfrm>
          <a:prstGeom prst="rect">
            <a:avLst/>
          </a:prstGeom>
        </p:spPr>
      </p:pic>
      <p:sp>
        <p:nvSpPr>
          <p:cNvPr id="75" name="TextBox 162"/>
          <p:cNvSpPr txBox="1">
            <a:spLocks noChangeArrowheads="1"/>
          </p:cNvSpPr>
          <p:nvPr/>
        </p:nvSpPr>
        <p:spPr bwMode="auto">
          <a:xfrm>
            <a:off x="164535" y="1151580"/>
            <a:ext cx="14097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1200" b="1" i="1" dirty="0" smtClean="0">
                <a:solidFill>
                  <a:schemeClr val="accent1">
                    <a:lumMod val="75000"/>
                  </a:schemeClr>
                </a:solidFill>
                <a:latin typeface="Calibri" panose="020F0502020204030204" pitchFamily="34" charset="0"/>
                <a:cs typeface="Arial" panose="020B0604020202020204" pitchFamily="34" charset="0"/>
              </a:rPr>
              <a:t>INB and OB Calls </a:t>
            </a:r>
            <a:endParaRPr lang="en-GB" altLang="en-US" sz="1200" b="1" i="1" dirty="0">
              <a:solidFill>
                <a:schemeClr val="accent1">
                  <a:lumMod val="75000"/>
                </a:schemeClr>
              </a:solidFill>
              <a:latin typeface="Calibri" panose="020F0502020204030204" pitchFamily="34" charset="0"/>
              <a:cs typeface="Arial" panose="020B0604020202020204" pitchFamily="34" charset="0"/>
            </a:endParaRPr>
          </a:p>
        </p:txBody>
      </p:sp>
      <p:cxnSp>
        <p:nvCxnSpPr>
          <p:cNvPr id="21" name="Straight Arrow Connector 20"/>
          <p:cNvCxnSpPr/>
          <p:nvPr/>
        </p:nvCxnSpPr>
        <p:spPr>
          <a:xfrm>
            <a:off x="1242204" y="871268"/>
            <a:ext cx="396815" cy="862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733245" y="1155940"/>
            <a:ext cx="8627" cy="26741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1112808" y="1164566"/>
            <a:ext cx="759124" cy="73324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1716657" y="790780"/>
            <a:ext cx="1360097" cy="600164"/>
          </a:xfrm>
          <a:prstGeom prst="rect">
            <a:avLst/>
          </a:prstGeom>
          <a:noFill/>
        </p:spPr>
        <p:txBody>
          <a:bodyPr wrap="square" rtlCol="0">
            <a:spAutoFit/>
          </a:bodyPr>
          <a:lstStyle/>
          <a:p>
            <a:r>
              <a:rPr lang="en-GB" sz="1100" b="1" dirty="0">
                <a:solidFill>
                  <a:schemeClr val="accent1"/>
                </a:solidFill>
              </a:rPr>
              <a:t>To PSTN Network from</a:t>
            </a:r>
          </a:p>
          <a:p>
            <a:r>
              <a:rPr lang="en-GB" sz="1100" b="1" dirty="0">
                <a:solidFill>
                  <a:schemeClr val="accent1"/>
                </a:solidFill>
              </a:rPr>
              <a:t>PRI / GSM from TSP</a:t>
            </a:r>
            <a:endParaRPr lang="en-US" sz="1100" b="1" dirty="0">
              <a:solidFill>
                <a:schemeClr val="accent1"/>
              </a:solidFill>
            </a:endParaRPr>
          </a:p>
        </p:txBody>
      </p:sp>
      <p:cxnSp>
        <p:nvCxnSpPr>
          <p:cNvPr id="38" name="Straight Arrow Connector 37"/>
          <p:cNvCxnSpPr/>
          <p:nvPr/>
        </p:nvCxnSpPr>
        <p:spPr>
          <a:xfrm flipH="1">
            <a:off x="1949570" y="2631057"/>
            <a:ext cx="8626" cy="57797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69596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3" name="Diagram 2"/>
          <p:cNvGraphicFramePr/>
          <p:nvPr/>
        </p:nvGraphicFramePr>
        <p:xfrm>
          <a:off x="3328681" y="886264"/>
          <a:ext cx="6246254" cy="4945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35849" y="2502765"/>
            <a:ext cx="1391811" cy="1451354"/>
          </a:xfrm>
          <a:prstGeom prst="rect">
            <a:avLst/>
          </a:prstGeom>
        </p:spPr>
      </p:pic>
      <p:graphicFrame>
        <p:nvGraphicFramePr>
          <p:cNvPr id="5" name="Diagram 4"/>
          <p:cNvGraphicFramePr/>
          <p:nvPr/>
        </p:nvGraphicFramePr>
        <p:xfrm>
          <a:off x="5335" y="6290504"/>
          <a:ext cx="2756921" cy="61343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20" name="Group 19"/>
          <p:cNvGrpSpPr/>
          <p:nvPr/>
        </p:nvGrpSpPr>
        <p:grpSpPr>
          <a:xfrm>
            <a:off x="9178202" y="5768865"/>
            <a:ext cx="2978146" cy="1079179"/>
            <a:chOff x="-217394" y="0"/>
            <a:chExt cx="3953221" cy="821634"/>
          </a:xfrm>
        </p:grpSpPr>
        <p:sp>
          <p:nvSpPr>
            <p:cNvPr id="21" name="Pentagon 20"/>
            <p:cNvSpPr/>
            <p:nvPr/>
          </p:nvSpPr>
          <p:spPr>
            <a:xfrm>
              <a:off x="0" y="0"/>
              <a:ext cx="3735827" cy="82163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Pentagon 4"/>
            <p:cNvSpPr/>
            <p:nvPr/>
          </p:nvSpPr>
          <p:spPr>
            <a:xfrm>
              <a:off x="-217394" y="0"/>
              <a:ext cx="3331666" cy="8216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0" tIns="66675" rIns="33338" bIns="66675" numCol="1" spcCol="1270" anchor="ctr" anchorCtr="0">
              <a:noAutofit/>
            </a:bodyPr>
            <a:lstStyle/>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rPr>
                <a:t>+1-408-791-3820</a:t>
              </a:r>
            </a:p>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cs typeface="Calibri" panose="020F0502020204030204" pitchFamily="34" charset="0"/>
                </a:rPr>
                <a:t>+91-856-00-00-600</a:t>
              </a:r>
              <a:r>
                <a:rPr lang="en-IN" sz="1600" i="1" u="sng" dirty="0">
                  <a:solidFill>
                    <a:schemeClr val="bg1"/>
                  </a:solidFill>
                  <a:latin typeface="Tw Cen MT" panose="020B0602020104020603" pitchFamily="34" charset="0"/>
                </a:rPr>
                <a:t> </a:t>
              </a:r>
              <a:endParaRPr lang="en-IN" sz="1600" i="1" u="sng" kern="1200" dirty="0">
                <a:solidFill>
                  <a:schemeClr val="bg1"/>
                </a:solidFill>
                <a:latin typeface="Tw Cen MT" panose="020B0602020104020603" pitchFamily="34" charset="0"/>
                <a:cs typeface="Calibri" panose="020F0502020204030204" pitchFamily="34" charset="0"/>
              </a:endParaRPr>
            </a:p>
            <a:p>
              <a:pPr lvl="0" algn="ctr" defTabSz="1111250">
                <a:lnSpc>
                  <a:spcPct val="90000"/>
                </a:lnSpc>
                <a:spcBef>
                  <a:spcPct val="0"/>
                </a:spcBef>
                <a:spcAft>
                  <a:spcPct val="35000"/>
                </a:spcAft>
              </a:pPr>
              <a:r>
                <a:rPr lang="en-IN" sz="1600" i="1" u="sng" kern="1200" dirty="0">
                  <a:solidFill>
                    <a:schemeClr val="bg1"/>
                  </a:solidFill>
                  <a:latin typeface="Tw Cen MT" panose="020B0602020104020603" pitchFamily="34" charset="0"/>
                  <a:cs typeface="Calibri" panose="020F0502020204030204" pitchFamily="34" charset="0"/>
                </a:rPr>
                <a:t>sales@dialerindia.com</a:t>
              </a:r>
            </a:p>
          </p:txBody>
        </p:sp>
      </p:grpSp>
      <p:sp>
        <p:nvSpPr>
          <p:cNvPr id="25" name="TextBox 24"/>
          <p:cNvSpPr txBox="1"/>
          <p:nvPr/>
        </p:nvSpPr>
        <p:spPr>
          <a:xfrm>
            <a:off x="39266" y="1461129"/>
            <a:ext cx="3146854" cy="2492990"/>
          </a:xfrm>
          <a:prstGeom prst="rect">
            <a:avLst/>
          </a:prstGeom>
          <a:noFill/>
        </p:spPr>
        <p:txBody>
          <a:bodyPr wrap="square" rtlCol="0">
            <a:spAutoFit/>
          </a:bodyPr>
          <a:lstStyle/>
          <a:p>
            <a:pPr algn="ctr"/>
            <a:r>
              <a:rPr lang="en-IN" dirty="0">
                <a:latin typeface="Stencil" panose="040409050D0802020404" pitchFamily="82" charset="0"/>
              </a:rPr>
              <a:t>“</a:t>
            </a:r>
            <a:r>
              <a:rPr lang="en-IN" sz="2400" dirty="0">
                <a:latin typeface="Stencil" panose="040409050D0802020404" pitchFamily="82" charset="0"/>
              </a:rPr>
              <a:t>The” single Answer to your  </a:t>
            </a:r>
          </a:p>
          <a:p>
            <a:pPr algn="ctr"/>
            <a:r>
              <a:rPr lang="en-IN" sz="2400" dirty="0">
                <a:latin typeface="Stencil" panose="040409050D0802020404" pitchFamily="82" charset="0"/>
              </a:rPr>
              <a:t>A to Z </a:t>
            </a:r>
          </a:p>
          <a:p>
            <a:pPr algn="ctr"/>
            <a:r>
              <a:rPr lang="en-IN" sz="2400" dirty="0">
                <a:latin typeface="Stencil" panose="040409050D0802020404" pitchFamily="82" charset="0"/>
              </a:rPr>
              <a:t>Tel- </a:t>
            </a:r>
            <a:r>
              <a:rPr lang="en-IN" sz="2400" dirty="0">
                <a:latin typeface="Brush Script MT" panose="03060802040406070304" pitchFamily="66" charset="0"/>
              </a:rPr>
              <a:t>”e”</a:t>
            </a:r>
            <a:r>
              <a:rPr lang="en-IN" sz="2400" dirty="0">
                <a:latin typeface="Stencil" panose="040409050D0802020404" pitchFamily="82" charset="0"/>
              </a:rPr>
              <a:t> - calling requirements</a:t>
            </a:r>
          </a:p>
          <a:p>
            <a:endParaRPr lang="en-IN" sz="3600" dirty="0"/>
          </a:p>
        </p:txBody>
      </p:sp>
      <p:graphicFrame>
        <p:nvGraphicFramePr>
          <p:cNvPr id="11" name="Diagram 10"/>
          <p:cNvGraphicFramePr/>
          <p:nvPr/>
        </p:nvGraphicFramePr>
        <p:xfrm>
          <a:off x="690658" y="9956"/>
          <a:ext cx="11522299" cy="663356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7" name="TextBox 6">
            <a:extLst>
              <a:ext uri="{FF2B5EF4-FFF2-40B4-BE49-F238E27FC236}">
                <a16:creationId xmlns="" xmlns:a16="http://schemas.microsoft.com/office/drawing/2014/main" id="{42FE22D0-B2BE-42A6-A345-8BA1F4D20C21}"/>
              </a:ext>
            </a:extLst>
          </p:cNvPr>
          <p:cNvSpPr txBox="1"/>
          <p:nvPr/>
        </p:nvSpPr>
        <p:spPr>
          <a:xfrm>
            <a:off x="9902994" y="1026463"/>
            <a:ext cx="2179109" cy="5570756"/>
          </a:xfrm>
          <a:prstGeom prst="rect">
            <a:avLst/>
          </a:prstGeom>
          <a:noFill/>
        </p:spPr>
        <p:txBody>
          <a:bodyPr wrap="square" rtlCol="0">
            <a:spAutoFit/>
          </a:bodyPr>
          <a:lstStyle/>
          <a:p>
            <a:pPr algn="ctr"/>
            <a:r>
              <a:rPr lang="en-IN" sz="1900" b="1" i="1" u="sng" dirty="0">
                <a:latin typeface="Tw Cen MT" panose="020B0602020104020603" pitchFamily="34" charset="0"/>
              </a:rPr>
              <a:t>The Competition Assassinators</a:t>
            </a:r>
          </a:p>
          <a:p>
            <a:pPr algn="ctr"/>
            <a:endParaRPr lang="en-IN" sz="1400" i="1" u="sng" dirty="0">
              <a:latin typeface="Trebuchet MS" panose="020B0603020202020204" pitchFamily="34" charset="0"/>
            </a:endParaRPr>
          </a:p>
          <a:p>
            <a:pPr marL="285750" indent="-285750">
              <a:buFont typeface="Wingdings" panose="05000000000000000000" pitchFamily="2" charset="2"/>
              <a:buChar char="ü"/>
            </a:pPr>
            <a:r>
              <a:rPr lang="en-IN" sz="1500" i="1" dirty="0">
                <a:latin typeface="Tw Cen MT" panose="020B0602020104020603" pitchFamily="34" charset="0"/>
              </a:rPr>
              <a:t>275+ Live Ref. Centres</a:t>
            </a:r>
          </a:p>
          <a:p>
            <a:pPr marL="285750" indent="-285750">
              <a:buFont typeface="Wingdings" panose="05000000000000000000" pitchFamily="2" charset="2"/>
              <a:buChar char="ü"/>
            </a:pPr>
            <a:r>
              <a:rPr lang="en-IN" sz="1500" i="1" dirty="0">
                <a:latin typeface="Tw Cen MT" panose="020B0602020104020603" pitchFamily="34" charset="0"/>
              </a:rPr>
              <a:t>11 Yrs. X Asterisks Dev.</a:t>
            </a:r>
          </a:p>
          <a:p>
            <a:pPr marL="285750" indent="-285750">
              <a:buFont typeface="Wingdings" panose="05000000000000000000" pitchFamily="2" charset="2"/>
              <a:buChar char="ü"/>
            </a:pPr>
            <a:r>
              <a:rPr lang="en-IN" sz="1500" i="1" dirty="0">
                <a:latin typeface="Tw Cen MT" panose="020B0602020104020603" pitchFamily="34" charset="0"/>
              </a:rPr>
              <a:t>9 Countries,91+ Cities</a:t>
            </a:r>
          </a:p>
          <a:p>
            <a:pPr marL="285750" indent="-285750">
              <a:buFont typeface="Wingdings" panose="05000000000000000000" pitchFamily="2" charset="2"/>
              <a:buChar char="ü"/>
            </a:pPr>
            <a:r>
              <a:rPr lang="en-IN" sz="1500" i="1" dirty="0">
                <a:latin typeface="Tw Cen MT" panose="020B0602020104020603" pitchFamily="34" charset="0"/>
              </a:rPr>
              <a:t>Live Demo / PoC </a:t>
            </a:r>
          </a:p>
          <a:p>
            <a:pPr marL="285750" indent="-285750">
              <a:buFont typeface="Wingdings" panose="05000000000000000000" pitchFamily="2" charset="2"/>
              <a:buChar char="ü"/>
            </a:pPr>
            <a:r>
              <a:rPr lang="en-IN" sz="1500" i="1" dirty="0">
                <a:latin typeface="Tw Cen MT" panose="020B0602020104020603" pitchFamily="34" charset="0"/>
              </a:rPr>
              <a:t>Lower than the Lowest Professional Bidder</a:t>
            </a:r>
          </a:p>
          <a:p>
            <a:pPr marL="285750" indent="-285750">
              <a:buFont typeface="Wingdings" panose="05000000000000000000" pitchFamily="2" charset="2"/>
              <a:buChar char="ü"/>
            </a:pPr>
            <a:r>
              <a:rPr lang="en-IN" sz="1500" i="1" dirty="0">
                <a:latin typeface="Tw Cen MT" panose="020B0602020104020603" pitchFamily="34" charset="0"/>
              </a:rPr>
              <a:t>All possible Techno-commercial models</a:t>
            </a:r>
          </a:p>
          <a:p>
            <a:pPr marL="285750" indent="-285750">
              <a:buFont typeface="Wingdings" panose="05000000000000000000" pitchFamily="2" charset="2"/>
              <a:buChar char="ü"/>
            </a:pPr>
            <a:r>
              <a:rPr lang="en-IN" sz="1500" i="1" dirty="0">
                <a:latin typeface="Tw Cen MT" panose="020B0602020104020603" pitchFamily="34" charset="0"/>
              </a:rPr>
              <a:t>No Blame Game : Your CTI-CRM-VoIP “SPOC”</a:t>
            </a:r>
          </a:p>
          <a:p>
            <a:pPr marL="285750" indent="-285750">
              <a:buFont typeface="Wingdings" panose="05000000000000000000" pitchFamily="2" charset="2"/>
              <a:buChar char="ü"/>
            </a:pPr>
            <a:r>
              <a:rPr lang="en-IN" sz="1500" i="1" dirty="0">
                <a:latin typeface="Tw Cen MT" panose="020B0602020104020603" pitchFamily="34" charset="0"/>
              </a:rPr>
              <a:t>100% Gov. Compliance</a:t>
            </a:r>
          </a:p>
          <a:p>
            <a:pPr marL="285750" indent="-285750">
              <a:buFont typeface="Wingdings" panose="05000000000000000000" pitchFamily="2" charset="2"/>
              <a:buChar char="ü"/>
            </a:pPr>
            <a:r>
              <a:rPr lang="en-IN" sz="1500" i="1" dirty="0">
                <a:latin typeface="Tw Cen MT" panose="020B0602020104020603" pitchFamily="34" charset="0"/>
              </a:rPr>
              <a:t>72 HR Refund Policy</a:t>
            </a:r>
          </a:p>
          <a:p>
            <a:pPr marL="285750" indent="-285750">
              <a:buFont typeface="Wingdings" panose="05000000000000000000" pitchFamily="2" charset="2"/>
              <a:buChar char="ü"/>
            </a:pPr>
            <a:r>
              <a:rPr lang="en-IN" sz="1500" i="1" dirty="0">
                <a:latin typeface="Tw Cen MT" panose="020B0602020104020603" pitchFamily="34" charset="0"/>
              </a:rPr>
              <a:t>10% Ref. discount/s</a:t>
            </a:r>
          </a:p>
          <a:p>
            <a:pPr marL="285750" indent="-285750">
              <a:buFont typeface="Wingdings" panose="05000000000000000000" pitchFamily="2" charset="2"/>
              <a:buChar char="ü"/>
            </a:pPr>
            <a:r>
              <a:rPr lang="en-IN" sz="1500" i="1" dirty="0">
                <a:latin typeface="Tw Cen MT" panose="020B0602020104020603" pitchFamily="34" charset="0"/>
              </a:rPr>
              <a:t>24X6 Support NoC</a:t>
            </a:r>
          </a:p>
          <a:p>
            <a:pPr marL="285750" indent="-285750">
              <a:buFont typeface="+mj-lt"/>
              <a:buAutoNum type="arabicParenR"/>
            </a:pPr>
            <a:endParaRPr lang="en-IN" sz="1500" b="1" i="1" dirty="0">
              <a:latin typeface="Trebuchet MS" panose="020B0603020202020204" pitchFamily="34" charset="0"/>
            </a:endParaRPr>
          </a:p>
          <a:p>
            <a:pPr marL="228600" indent="-228600">
              <a:buFont typeface="+mj-lt"/>
              <a:buAutoNum type="arabicParenR"/>
            </a:pPr>
            <a:endParaRPr lang="en-IN" sz="1600" b="1" i="1" dirty="0">
              <a:latin typeface="Trebuchet MS" panose="020B0603020202020204" pitchFamily="34" charset="0"/>
            </a:endParaRPr>
          </a:p>
          <a:p>
            <a:endParaRPr lang="en-IN" dirty="0"/>
          </a:p>
        </p:txBody>
      </p:sp>
      <p:grpSp>
        <p:nvGrpSpPr>
          <p:cNvPr id="30" name="Group 29">
            <a:extLst>
              <a:ext uri="{FF2B5EF4-FFF2-40B4-BE49-F238E27FC236}">
                <a16:creationId xmlns="" xmlns:a16="http://schemas.microsoft.com/office/drawing/2014/main" id="{C3885DA3-B505-4BD5-A600-83DD81411100}"/>
              </a:ext>
            </a:extLst>
          </p:cNvPr>
          <p:cNvGrpSpPr/>
          <p:nvPr/>
        </p:nvGrpSpPr>
        <p:grpSpPr>
          <a:xfrm>
            <a:off x="310333" y="3572346"/>
            <a:ext cx="2276106" cy="2115624"/>
            <a:chOff x="535700" y="3214906"/>
            <a:chExt cx="2044856" cy="2044856"/>
          </a:xfrm>
        </p:grpSpPr>
        <p:pic>
          <p:nvPicPr>
            <p:cNvPr id="17" name="Picture 16">
              <a:extLst>
                <a:ext uri="{FF2B5EF4-FFF2-40B4-BE49-F238E27FC236}">
                  <a16:creationId xmlns="" xmlns:a16="http://schemas.microsoft.com/office/drawing/2014/main" id="{076C7B93-1C59-4C6C-AF21-A1D5FFEE7E9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35700" y="3214906"/>
              <a:ext cx="2044856" cy="2044856"/>
            </a:xfrm>
            <a:prstGeom prst="rect">
              <a:avLst/>
            </a:prstGeom>
          </p:spPr>
        </p:pic>
        <p:pic>
          <p:nvPicPr>
            <p:cNvPr id="29" name="Picture 28">
              <a:extLst>
                <a:ext uri="{FF2B5EF4-FFF2-40B4-BE49-F238E27FC236}">
                  <a16:creationId xmlns="" xmlns:a16="http://schemas.microsoft.com/office/drawing/2014/main" id="{99C2A3E4-3957-42DD-AAEB-1A79F25EEBDD}"/>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232204" y="3905835"/>
              <a:ext cx="651847" cy="66977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pic>
        <p:nvPicPr>
          <p:cNvPr id="33" name="Picture 32">
            <a:extLst>
              <a:ext uri="{FF2B5EF4-FFF2-40B4-BE49-F238E27FC236}">
                <a16:creationId xmlns="" xmlns:a16="http://schemas.microsoft.com/office/drawing/2014/main" id="{40B0AE55-A43A-40EE-A202-8BA6C414661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400568" y="6120926"/>
            <a:ext cx="386263" cy="386263"/>
          </a:xfrm>
          <a:prstGeom prst="rect">
            <a:avLst/>
          </a:prstGeom>
        </p:spPr>
      </p:pic>
      <p:sp>
        <p:nvSpPr>
          <p:cNvPr id="61" name="TextBox 60">
            <a:extLst>
              <a:ext uri="{FF2B5EF4-FFF2-40B4-BE49-F238E27FC236}">
                <a16:creationId xmlns="" xmlns:a16="http://schemas.microsoft.com/office/drawing/2014/main" id="{856D321E-FD59-4545-9A3F-692C12FE47E6}"/>
              </a:ext>
            </a:extLst>
          </p:cNvPr>
          <p:cNvSpPr txBox="1"/>
          <p:nvPr/>
        </p:nvSpPr>
        <p:spPr>
          <a:xfrm>
            <a:off x="139192" y="636929"/>
            <a:ext cx="1806212" cy="369332"/>
          </a:xfrm>
          <a:prstGeom prst="rect">
            <a:avLst/>
          </a:prstGeom>
          <a:noFill/>
        </p:spPr>
        <p:txBody>
          <a:bodyPr wrap="square" rtlCol="0">
            <a:spAutoFit/>
          </a:bodyPr>
          <a:lstStyle/>
          <a:p>
            <a:r>
              <a:rPr lang="en-IN" sz="1700" i="1" u="sng" dirty="0">
                <a:solidFill>
                  <a:schemeClr val="bg1"/>
                </a:solidFill>
                <a:latin typeface="Tw Cen MT" panose="020B0602020104020603" pitchFamily="34" charset="0"/>
              </a:rPr>
              <a:t>avyuktaindia</a:t>
            </a:r>
            <a:r>
              <a:rPr lang="en-IN" i="1" u="sng" dirty="0">
                <a:solidFill>
                  <a:schemeClr val="bg1"/>
                </a:solidFill>
                <a:latin typeface="Tw Cen MT" panose="020B0602020104020603" pitchFamily="34" charset="0"/>
              </a:rPr>
              <a:t> </a:t>
            </a:r>
          </a:p>
        </p:txBody>
      </p:sp>
      <p:pic>
        <p:nvPicPr>
          <p:cNvPr id="9" name="Picture 8">
            <a:extLst>
              <a:ext uri="{FF2B5EF4-FFF2-40B4-BE49-F238E27FC236}">
                <a16:creationId xmlns="" xmlns:a16="http://schemas.microsoft.com/office/drawing/2014/main" id="{72ED02E9-8283-486D-A3FE-F421C53119C6}"/>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74661" y="935851"/>
            <a:ext cx="582044" cy="256099"/>
          </a:xfrm>
          <a:prstGeom prst="rect">
            <a:avLst/>
          </a:prstGeom>
        </p:spPr>
      </p:pic>
      <p:sp>
        <p:nvSpPr>
          <p:cNvPr id="4" name="TextBox 3">
            <a:extLst>
              <a:ext uri="{FF2B5EF4-FFF2-40B4-BE49-F238E27FC236}">
                <a16:creationId xmlns="" xmlns:a16="http://schemas.microsoft.com/office/drawing/2014/main" id="{D75E2EB7-F34E-4442-A2EC-D58D28CE560E}"/>
              </a:ext>
            </a:extLst>
          </p:cNvPr>
          <p:cNvSpPr txBox="1"/>
          <p:nvPr/>
        </p:nvSpPr>
        <p:spPr>
          <a:xfrm>
            <a:off x="145054" y="199460"/>
            <a:ext cx="4266874" cy="338554"/>
          </a:xfrm>
          <a:prstGeom prst="rect">
            <a:avLst/>
          </a:prstGeom>
          <a:noFill/>
        </p:spPr>
        <p:txBody>
          <a:bodyPr wrap="none" rtlCol="0">
            <a:spAutoFit/>
          </a:bodyPr>
          <a:lstStyle/>
          <a:p>
            <a:r>
              <a:rPr lang="en-IN" sz="1500" i="1" dirty="0">
                <a:latin typeface="Trebuchet MS" panose="020B0603020202020204" pitchFamily="34" charset="0"/>
                <a:ea typeface="Tahoma" panose="020B0604030504040204" pitchFamily="34" charset="0"/>
                <a:cs typeface="Tahoma" panose="020B0604030504040204" pitchFamily="34" charset="0"/>
              </a:rPr>
              <a:t>24 X 7 X 365 </a:t>
            </a:r>
            <a:r>
              <a:rPr lang="en-IN" sz="1600" i="1" dirty="0">
                <a:latin typeface="Tw Cen MT" panose="020B0602020104020603" pitchFamily="34" charset="0"/>
                <a:ea typeface="Tahoma" panose="020B0604030504040204" pitchFamily="34" charset="0"/>
                <a:cs typeface="Tahoma" panose="020B0604030504040204" pitchFamily="34" charset="0"/>
              </a:rPr>
              <a:t>“Decade” of 1900+ Satisfied BPO’s</a:t>
            </a:r>
          </a:p>
        </p:txBody>
      </p:sp>
      <p:pic>
        <p:nvPicPr>
          <p:cNvPr id="19"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2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9577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A52B70EA-9E00-4F50-BE9F-A93BE8D890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2595" y="5180131"/>
            <a:ext cx="1799112" cy="1121447"/>
          </a:xfrm>
          <a:prstGeom prst="rect">
            <a:avLst/>
          </a:prstGeom>
        </p:spPr>
      </p:pic>
      <p:pic>
        <p:nvPicPr>
          <p:cNvPr id="5" name="Picture 4">
            <a:extLst>
              <a:ext uri="{FF2B5EF4-FFF2-40B4-BE49-F238E27FC236}">
                <a16:creationId xmlns="" xmlns:a16="http://schemas.microsoft.com/office/drawing/2014/main" id="{5A653DE1-8533-4155-B30E-6F7DF9C99E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0642" y="4940679"/>
            <a:ext cx="1137345" cy="1171603"/>
          </a:xfrm>
          <a:prstGeom prst="rect">
            <a:avLst/>
          </a:prstGeom>
        </p:spPr>
      </p:pic>
      <p:pic>
        <p:nvPicPr>
          <p:cNvPr id="6" name="Picture 5">
            <a:extLst>
              <a:ext uri="{FF2B5EF4-FFF2-40B4-BE49-F238E27FC236}">
                <a16:creationId xmlns="" xmlns:a16="http://schemas.microsoft.com/office/drawing/2014/main" id="{7A2F295D-B99A-4563-8C1A-4385EB3339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5440" y="1343370"/>
            <a:ext cx="1651412" cy="1651412"/>
          </a:xfrm>
          <a:prstGeom prst="rect">
            <a:avLst/>
          </a:prstGeom>
        </p:spPr>
      </p:pic>
      <p:pic>
        <p:nvPicPr>
          <p:cNvPr id="7" name="Picture 6">
            <a:extLst>
              <a:ext uri="{FF2B5EF4-FFF2-40B4-BE49-F238E27FC236}">
                <a16:creationId xmlns="" xmlns:a16="http://schemas.microsoft.com/office/drawing/2014/main" id="{817667FF-81E6-47F7-8A48-25CAF85EAA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1172" y="3531271"/>
            <a:ext cx="1676697" cy="802466"/>
          </a:xfrm>
          <a:prstGeom prst="rect">
            <a:avLst/>
          </a:prstGeom>
        </p:spPr>
      </p:pic>
      <p:pic>
        <p:nvPicPr>
          <p:cNvPr id="8" name="Picture 7">
            <a:extLst>
              <a:ext uri="{FF2B5EF4-FFF2-40B4-BE49-F238E27FC236}">
                <a16:creationId xmlns="" xmlns:a16="http://schemas.microsoft.com/office/drawing/2014/main" id="{C896E0FC-90F2-4E09-9535-D6E824299F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8115" y="3210369"/>
            <a:ext cx="2043872" cy="1585211"/>
          </a:xfrm>
          <a:prstGeom prst="rect">
            <a:avLst/>
          </a:prstGeom>
        </p:spPr>
      </p:pic>
      <p:pic>
        <p:nvPicPr>
          <p:cNvPr id="9" name="Picture 8">
            <a:extLst>
              <a:ext uri="{FF2B5EF4-FFF2-40B4-BE49-F238E27FC236}">
                <a16:creationId xmlns="" xmlns:a16="http://schemas.microsoft.com/office/drawing/2014/main" id="{7D009DF8-4155-4F9D-A15D-EE05105CE1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0621" y="3212580"/>
            <a:ext cx="1272878" cy="1522150"/>
          </a:xfrm>
          <a:prstGeom prst="rect">
            <a:avLst/>
          </a:prstGeom>
        </p:spPr>
      </p:pic>
      <p:pic>
        <p:nvPicPr>
          <p:cNvPr id="10" name="Picture 9">
            <a:extLst>
              <a:ext uri="{FF2B5EF4-FFF2-40B4-BE49-F238E27FC236}">
                <a16:creationId xmlns="" xmlns:a16="http://schemas.microsoft.com/office/drawing/2014/main" id="{04AC6022-1F90-4458-ADF9-90BDEBB2B2E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4013" y="1741098"/>
            <a:ext cx="1685004" cy="1093506"/>
          </a:xfrm>
          <a:prstGeom prst="rect">
            <a:avLst/>
          </a:prstGeom>
        </p:spPr>
      </p:pic>
      <p:pic>
        <p:nvPicPr>
          <p:cNvPr id="11" name="Picture 10">
            <a:extLst>
              <a:ext uri="{FF2B5EF4-FFF2-40B4-BE49-F238E27FC236}">
                <a16:creationId xmlns="" xmlns:a16="http://schemas.microsoft.com/office/drawing/2014/main" id="{01D7DE9A-B0FD-42A3-A223-CFEC5D0DFD1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4013" y="5171346"/>
            <a:ext cx="1038599" cy="1038599"/>
          </a:xfrm>
          <a:prstGeom prst="rect">
            <a:avLst/>
          </a:prstGeom>
        </p:spPr>
      </p:pic>
      <p:pic>
        <p:nvPicPr>
          <p:cNvPr id="12" name="Picture 11">
            <a:extLst>
              <a:ext uri="{FF2B5EF4-FFF2-40B4-BE49-F238E27FC236}">
                <a16:creationId xmlns="" xmlns:a16="http://schemas.microsoft.com/office/drawing/2014/main" id="{4F0EE48B-3F6F-44A0-A66C-B34967075AE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36883" y="4742001"/>
            <a:ext cx="2095283" cy="1771412"/>
          </a:xfrm>
          <a:prstGeom prst="rect">
            <a:avLst/>
          </a:prstGeom>
        </p:spPr>
      </p:pic>
      <p:pic>
        <p:nvPicPr>
          <p:cNvPr id="13" name="Picture 12">
            <a:extLst>
              <a:ext uri="{FF2B5EF4-FFF2-40B4-BE49-F238E27FC236}">
                <a16:creationId xmlns="" xmlns:a16="http://schemas.microsoft.com/office/drawing/2014/main" id="{1F1ED916-0611-4482-A43B-1039699961D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33827" y="1570489"/>
            <a:ext cx="1351389" cy="1434724"/>
          </a:xfrm>
          <a:prstGeom prst="rect">
            <a:avLst/>
          </a:prstGeom>
        </p:spPr>
      </p:pic>
      <p:pic>
        <p:nvPicPr>
          <p:cNvPr id="14" name="Picture 13">
            <a:extLst>
              <a:ext uri="{FF2B5EF4-FFF2-40B4-BE49-F238E27FC236}">
                <a16:creationId xmlns="" xmlns:a16="http://schemas.microsoft.com/office/drawing/2014/main" id="{82FB4B84-894E-4DED-A877-1AD70A3FA49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04912" y="3360661"/>
            <a:ext cx="1853899" cy="1143687"/>
          </a:xfrm>
          <a:prstGeom prst="rect">
            <a:avLst/>
          </a:prstGeom>
        </p:spPr>
      </p:pic>
      <p:pic>
        <p:nvPicPr>
          <p:cNvPr id="15" name="Picture 14">
            <a:extLst>
              <a:ext uri="{FF2B5EF4-FFF2-40B4-BE49-F238E27FC236}">
                <a16:creationId xmlns="" xmlns:a16="http://schemas.microsoft.com/office/drawing/2014/main" id="{73E24B4B-18F0-4A42-8222-1CB517C3C56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217494" y="3274351"/>
            <a:ext cx="1372306" cy="1346834"/>
          </a:xfrm>
          <a:prstGeom prst="rect">
            <a:avLst/>
          </a:prstGeom>
        </p:spPr>
      </p:pic>
      <p:pic>
        <p:nvPicPr>
          <p:cNvPr id="16" name="Picture 15">
            <a:extLst>
              <a:ext uri="{FF2B5EF4-FFF2-40B4-BE49-F238E27FC236}">
                <a16:creationId xmlns="" xmlns:a16="http://schemas.microsoft.com/office/drawing/2014/main" id="{80DCF672-412F-4598-938D-A4F808133E6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97904" y="5192749"/>
            <a:ext cx="1676697" cy="1017196"/>
          </a:xfrm>
          <a:prstGeom prst="rect">
            <a:avLst/>
          </a:prstGeom>
        </p:spPr>
      </p:pic>
      <p:pic>
        <p:nvPicPr>
          <p:cNvPr id="22" name="Picture 21">
            <a:extLst>
              <a:ext uri="{FF2B5EF4-FFF2-40B4-BE49-F238E27FC236}">
                <a16:creationId xmlns="" xmlns:a16="http://schemas.microsoft.com/office/drawing/2014/main" id="{35B45EB0-1FED-4F64-93CA-681C0B35B4D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85355" y="5038543"/>
            <a:ext cx="1053264" cy="1188082"/>
          </a:xfrm>
          <a:prstGeom prst="rect">
            <a:avLst/>
          </a:prstGeom>
        </p:spPr>
      </p:pic>
      <p:pic>
        <p:nvPicPr>
          <p:cNvPr id="24" name="Picture 23">
            <a:extLst>
              <a:ext uri="{FF2B5EF4-FFF2-40B4-BE49-F238E27FC236}">
                <a16:creationId xmlns="" xmlns:a16="http://schemas.microsoft.com/office/drawing/2014/main" id="{438B1954-66E9-43B8-B389-1D300F6DA32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207399" y="1272918"/>
            <a:ext cx="1651412" cy="1651412"/>
          </a:xfrm>
          <a:prstGeom prst="rect">
            <a:avLst/>
          </a:prstGeom>
        </p:spPr>
      </p:pic>
      <p:pic>
        <p:nvPicPr>
          <p:cNvPr id="26" name="Picture 25">
            <a:extLst>
              <a:ext uri="{FF2B5EF4-FFF2-40B4-BE49-F238E27FC236}">
                <a16:creationId xmlns="" xmlns:a16="http://schemas.microsoft.com/office/drawing/2014/main" id="{F4F3EAE0-3F24-40BB-A7ED-0E773E642D5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614300" y="1441369"/>
            <a:ext cx="1940711" cy="1393235"/>
          </a:xfrm>
          <a:prstGeom prst="rect">
            <a:avLst/>
          </a:prstGeom>
        </p:spPr>
      </p:pic>
      <p:sp>
        <p:nvSpPr>
          <p:cNvPr id="27" name="TextBox 26">
            <a:extLst>
              <a:ext uri="{FF2B5EF4-FFF2-40B4-BE49-F238E27FC236}">
                <a16:creationId xmlns="" xmlns:a16="http://schemas.microsoft.com/office/drawing/2014/main" id="{6ACBD61A-C607-4D09-93F7-43B1E9ABBC13}"/>
              </a:ext>
            </a:extLst>
          </p:cNvPr>
          <p:cNvSpPr txBox="1"/>
          <p:nvPr/>
        </p:nvSpPr>
        <p:spPr>
          <a:xfrm>
            <a:off x="2510287" y="235215"/>
            <a:ext cx="5986731" cy="954107"/>
          </a:xfrm>
          <a:prstGeom prst="rect">
            <a:avLst/>
          </a:prstGeom>
          <a:noFill/>
        </p:spPr>
        <p:txBody>
          <a:bodyPr wrap="square" rtlCol="0">
            <a:spAutoFit/>
          </a:bodyPr>
          <a:lstStyle/>
          <a:p>
            <a:pPr algn="ctr"/>
            <a:r>
              <a:rPr lang="en-IN" sz="3200" i="1" u="sng" dirty="0">
                <a:solidFill>
                  <a:schemeClr val="accent1">
                    <a:lumMod val="75000"/>
                  </a:schemeClr>
                </a:solidFill>
                <a:latin typeface="Trebuchet MS" panose="020B0603020202020204" pitchFamily="34" charset="0"/>
              </a:rPr>
              <a:t>Trust over 11+ years</a:t>
            </a:r>
          </a:p>
          <a:p>
            <a:pPr algn="ctr"/>
            <a:r>
              <a:rPr lang="en-IN" sz="2400" i="1" u="sng" dirty="0">
                <a:solidFill>
                  <a:schemeClr val="accent1">
                    <a:lumMod val="75000"/>
                  </a:schemeClr>
                </a:solidFill>
                <a:latin typeface="Trebuchet MS" panose="020B0603020202020204" pitchFamily="34" charset="0"/>
              </a:rPr>
              <a:t>Some* Major Clients</a:t>
            </a:r>
          </a:p>
        </p:txBody>
      </p:sp>
      <p:sp>
        <p:nvSpPr>
          <p:cNvPr id="28" name="Left Bracket 27">
            <a:extLst>
              <a:ext uri="{FF2B5EF4-FFF2-40B4-BE49-F238E27FC236}">
                <a16:creationId xmlns="" xmlns:a16="http://schemas.microsoft.com/office/drawing/2014/main" id="{1C97C2F1-708B-42A6-BA9E-ADC2BEABE768}"/>
              </a:ext>
            </a:extLst>
          </p:cNvPr>
          <p:cNvSpPr/>
          <p:nvPr/>
        </p:nvSpPr>
        <p:spPr>
          <a:xfrm>
            <a:off x="329375" y="1574711"/>
            <a:ext cx="1685004" cy="4938702"/>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9" name="Right Bracket 28">
            <a:extLst>
              <a:ext uri="{FF2B5EF4-FFF2-40B4-BE49-F238E27FC236}">
                <a16:creationId xmlns="" xmlns:a16="http://schemas.microsoft.com/office/drawing/2014/main" id="{8A6802C2-2E8B-4A7D-8776-017713F310AD}"/>
              </a:ext>
            </a:extLst>
          </p:cNvPr>
          <p:cNvSpPr/>
          <p:nvPr/>
        </p:nvSpPr>
        <p:spPr>
          <a:xfrm>
            <a:off x="10371753" y="1343370"/>
            <a:ext cx="1507212" cy="5185938"/>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pic>
        <p:nvPicPr>
          <p:cNvPr id="2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18">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1754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07921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4" name="TextBox 33">
            <a:extLst>
              <a:ext uri="{FF2B5EF4-FFF2-40B4-BE49-F238E27FC236}">
                <a16:creationId xmlns="" xmlns:a16="http://schemas.microsoft.com/office/drawing/2014/main" id="{6093201A-3913-4914-BB1C-6A85E8A4FEF5}"/>
              </a:ext>
            </a:extLst>
          </p:cNvPr>
          <p:cNvSpPr txBox="1"/>
          <p:nvPr/>
        </p:nvSpPr>
        <p:spPr>
          <a:xfrm>
            <a:off x="3971833" y="204123"/>
            <a:ext cx="3882966" cy="507831"/>
          </a:xfrm>
          <a:prstGeom prst="rect">
            <a:avLst/>
          </a:prstGeom>
          <a:noFill/>
        </p:spPr>
        <p:txBody>
          <a:bodyPr wrap="square" rtlCol="0">
            <a:spAutoFit/>
          </a:bodyPr>
          <a:lstStyle/>
          <a:p>
            <a:pPr algn="ctr"/>
            <a:r>
              <a:rPr lang="en-IN" sz="2700" i="1" u="sng" dirty="0">
                <a:solidFill>
                  <a:schemeClr val="accent1">
                    <a:lumMod val="75000"/>
                  </a:schemeClr>
                </a:solidFill>
                <a:latin typeface="Trebuchet MS" panose="020B0603020202020204" pitchFamily="34" charset="0"/>
              </a:rPr>
              <a:t>CTI Hardware Partners</a:t>
            </a:r>
          </a:p>
        </p:txBody>
      </p:sp>
      <p:sp>
        <p:nvSpPr>
          <p:cNvPr id="41" name="Left Bracket 40">
            <a:extLst>
              <a:ext uri="{FF2B5EF4-FFF2-40B4-BE49-F238E27FC236}">
                <a16:creationId xmlns="" xmlns:a16="http://schemas.microsoft.com/office/drawing/2014/main" id="{AE56F8C1-3F49-46FD-B1EE-FD7A20B31BB7}"/>
              </a:ext>
            </a:extLst>
          </p:cNvPr>
          <p:cNvSpPr/>
          <p:nvPr/>
        </p:nvSpPr>
        <p:spPr>
          <a:xfrm>
            <a:off x="1665835" y="774794"/>
            <a:ext cx="1097075" cy="593080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42" name="Right Bracket 41">
            <a:extLst>
              <a:ext uri="{FF2B5EF4-FFF2-40B4-BE49-F238E27FC236}">
                <a16:creationId xmlns="" xmlns:a16="http://schemas.microsoft.com/office/drawing/2014/main" id="{89DDCB89-977C-4A9C-920B-474940646439}"/>
              </a:ext>
            </a:extLst>
          </p:cNvPr>
          <p:cNvSpPr/>
          <p:nvPr/>
        </p:nvSpPr>
        <p:spPr>
          <a:xfrm>
            <a:off x="9076026" y="774794"/>
            <a:ext cx="1150519" cy="5930806"/>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pic>
        <p:nvPicPr>
          <p:cNvPr id="3" name="Picture 2">
            <a:extLst>
              <a:ext uri="{FF2B5EF4-FFF2-40B4-BE49-F238E27FC236}">
                <a16:creationId xmlns="" xmlns:a16="http://schemas.microsoft.com/office/drawing/2014/main" id="{D14F850D-61B4-4E42-A18F-520930532F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476" y="1059831"/>
            <a:ext cx="2095559" cy="1181100"/>
          </a:xfrm>
          <a:prstGeom prst="rect">
            <a:avLst/>
          </a:prstGeom>
        </p:spPr>
      </p:pic>
      <p:pic>
        <p:nvPicPr>
          <p:cNvPr id="9" name="Picture 8">
            <a:extLst>
              <a:ext uri="{FF2B5EF4-FFF2-40B4-BE49-F238E27FC236}">
                <a16:creationId xmlns="" xmlns:a16="http://schemas.microsoft.com/office/drawing/2014/main" id="{0C58BE58-20ED-48CB-9AD8-7E883107D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3616" y="1191956"/>
            <a:ext cx="2667275" cy="916850"/>
          </a:xfrm>
          <a:prstGeom prst="rect">
            <a:avLst/>
          </a:prstGeom>
        </p:spPr>
      </p:pic>
      <p:pic>
        <p:nvPicPr>
          <p:cNvPr id="15" name="Picture 14">
            <a:extLst>
              <a:ext uri="{FF2B5EF4-FFF2-40B4-BE49-F238E27FC236}">
                <a16:creationId xmlns="" xmlns:a16="http://schemas.microsoft.com/office/drawing/2014/main" id="{DE149F0E-3FD3-42C1-AFF7-F4E0EF9FC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0050" y="413500"/>
            <a:ext cx="2514671" cy="2363930"/>
          </a:xfrm>
          <a:prstGeom prst="rect">
            <a:avLst/>
          </a:prstGeom>
        </p:spPr>
      </p:pic>
      <p:pic>
        <p:nvPicPr>
          <p:cNvPr id="21" name="Picture 20">
            <a:extLst>
              <a:ext uri="{FF2B5EF4-FFF2-40B4-BE49-F238E27FC236}">
                <a16:creationId xmlns="" xmlns:a16="http://schemas.microsoft.com/office/drawing/2014/main" id="{2B18648D-784E-41F4-83C9-1F26144A80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6385" y="2859635"/>
            <a:ext cx="2095560" cy="916850"/>
          </a:xfrm>
          <a:prstGeom prst="rect">
            <a:avLst/>
          </a:prstGeom>
        </p:spPr>
      </p:pic>
      <p:pic>
        <p:nvPicPr>
          <p:cNvPr id="27" name="Picture 26">
            <a:extLst>
              <a:ext uri="{FF2B5EF4-FFF2-40B4-BE49-F238E27FC236}">
                <a16:creationId xmlns="" xmlns:a16="http://schemas.microsoft.com/office/drawing/2014/main" id="{FD5AF924-FDC0-49FA-BF03-35225CA56B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8408" y="2628453"/>
            <a:ext cx="2502696" cy="1143000"/>
          </a:xfrm>
          <a:prstGeom prst="rect">
            <a:avLst/>
          </a:prstGeom>
        </p:spPr>
      </p:pic>
      <p:pic>
        <p:nvPicPr>
          <p:cNvPr id="33" name="Picture 32">
            <a:extLst>
              <a:ext uri="{FF2B5EF4-FFF2-40B4-BE49-F238E27FC236}">
                <a16:creationId xmlns="" xmlns:a16="http://schemas.microsoft.com/office/drawing/2014/main" id="{3A9FE004-F5D4-4574-89AA-3E5BB2D6FA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3633" y="2511772"/>
            <a:ext cx="1722367" cy="1193880"/>
          </a:xfrm>
          <a:prstGeom prst="rect">
            <a:avLst/>
          </a:prstGeom>
        </p:spPr>
      </p:pic>
      <p:pic>
        <p:nvPicPr>
          <p:cNvPr id="43" name="Picture 42">
            <a:extLst>
              <a:ext uri="{FF2B5EF4-FFF2-40B4-BE49-F238E27FC236}">
                <a16:creationId xmlns="" xmlns:a16="http://schemas.microsoft.com/office/drawing/2014/main" id="{9BA59166-0B34-4023-81F2-7A819EAF711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52634" y="3121564"/>
            <a:ext cx="2804588" cy="3147869"/>
          </a:xfrm>
          <a:prstGeom prst="rect">
            <a:avLst/>
          </a:prstGeom>
        </p:spPr>
      </p:pic>
      <p:pic>
        <p:nvPicPr>
          <p:cNvPr id="46" name="Picture 45">
            <a:extLst>
              <a:ext uri="{FF2B5EF4-FFF2-40B4-BE49-F238E27FC236}">
                <a16:creationId xmlns="" xmlns:a16="http://schemas.microsoft.com/office/drawing/2014/main" id="{C0FCC6AE-942B-4D9E-AB89-87DF1355B48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48801" y="3904179"/>
            <a:ext cx="4491890" cy="1516837"/>
          </a:xfrm>
          <a:prstGeom prst="rect">
            <a:avLst/>
          </a:prstGeom>
        </p:spPr>
      </p:pic>
      <p:pic>
        <p:nvPicPr>
          <p:cNvPr id="48" name="Picture 47">
            <a:extLst>
              <a:ext uri="{FF2B5EF4-FFF2-40B4-BE49-F238E27FC236}">
                <a16:creationId xmlns="" xmlns:a16="http://schemas.microsoft.com/office/drawing/2014/main" id="{C90ECA54-E0BE-4BC8-8B68-BF024906FA6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39879" y="5595267"/>
            <a:ext cx="2937672" cy="807106"/>
          </a:xfrm>
          <a:prstGeom prst="rect">
            <a:avLst/>
          </a:prstGeom>
        </p:spPr>
      </p:pic>
      <p:pic>
        <p:nvPicPr>
          <p:cNvPr id="50" name="Picture 49">
            <a:extLst>
              <a:ext uri="{FF2B5EF4-FFF2-40B4-BE49-F238E27FC236}">
                <a16:creationId xmlns="" xmlns:a16="http://schemas.microsoft.com/office/drawing/2014/main" id="{5EF6C1C1-0081-44A6-9F02-33C80DBDBFA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30787" y="5343308"/>
            <a:ext cx="1153733" cy="1311023"/>
          </a:xfrm>
          <a:prstGeom prst="rect">
            <a:avLst/>
          </a:prstGeom>
        </p:spPr>
      </p:pic>
      <p:pic>
        <p:nvPicPr>
          <p:cNvPr id="54" name="Picture 53">
            <a:extLst>
              <a:ext uri="{FF2B5EF4-FFF2-40B4-BE49-F238E27FC236}">
                <a16:creationId xmlns="" xmlns:a16="http://schemas.microsoft.com/office/drawing/2014/main" id="{4FBFB784-4AA7-4FBC-8E9A-EBB7C4E71AB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13445" y="5426459"/>
            <a:ext cx="2052555" cy="1015715"/>
          </a:xfrm>
          <a:prstGeom prst="rect">
            <a:avLst/>
          </a:prstGeom>
        </p:spPr>
      </p:pic>
      <p:pic>
        <p:nvPicPr>
          <p:cNvPr id="16" name="Picture 15">
            <a:extLst>
              <a:ext uri="{FF2B5EF4-FFF2-40B4-BE49-F238E27FC236}">
                <a16:creationId xmlns="" xmlns:a16="http://schemas.microsoft.com/office/drawing/2014/main" id="{01D69D38-CAAF-4617-ACEB-8D6E1EB9091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597768" y="3976309"/>
            <a:ext cx="1506382" cy="1112592"/>
          </a:xfrm>
          <a:prstGeom prst="rect">
            <a:avLst/>
          </a:prstGeom>
        </p:spPr>
      </p:pic>
      <p:pic>
        <p:nvPicPr>
          <p:cNvPr id="18" name="Picture 17">
            <a:extLst>
              <a:ext uri="{FF2B5EF4-FFF2-40B4-BE49-F238E27FC236}">
                <a16:creationId xmlns="" xmlns:a16="http://schemas.microsoft.com/office/drawing/2014/main" id="{3F997292-C8C6-42A3-8660-3E308F96D23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89233" y="2535420"/>
            <a:ext cx="1399981" cy="1045061"/>
          </a:xfrm>
          <a:prstGeom prst="rect">
            <a:avLst/>
          </a:prstGeom>
        </p:spPr>
      </p:pic>
      <p:pic>
        <p:nvPicPr>
          <p:cNvPr id="20" name="Picture 19">
            <a:extLst>
              <a:ext uri="{FF2B5EF4-FFF2-40B4-BE49-F238E27FC236}">
                <a16:creationId xmlns="" xmlns:a16="http://schemas.microsoft.com/office/drawing/2014/main" id="{D1A18065-89B2-425B-85F8-F9C58402C93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553906" y="933497"/>
            <a:ext cx="1743245" cy="1307434"/>
          </a:xfrm>
          <a:prstGeom prst="rect">
            <a:avLst/>
          </a:prstGeom>
        </p:spPr>
      </p:pic>
      <p:pic>
        <p:nvPicPr>
          <p:cNvPr id="23" name="Picture 22">
            <a:extLst>
              <a:ext uri="{FF2B5EF4-FFF2-40B4-BE49-F238E27FC236}">
                <a16:creationId xmlns="" xmlns:a16="http://schemas.microsoft.com/office/drawing/2014/main" id="{B7C1139A-DD14-4A3A-8595-DC204C31859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719541" y="5484729"/>
            <a:ext cx="1360097" cy="994443"/>
          </a:xfrm>
          <a:prstGeom prst="rect">
            <a:avLst/>
          </a:prstGeom>
        </p:spPr>
      </p:pic>
      <p:pic>
        <p:nvPicPr>
          <p:cNvPr id="2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1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4577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0062CBC4-5E4B-4E80-BA40-6395915FC547}"/>
              </a:ext>
            </a:extLst>
          </p:cNvPr>
          <p:cNvSpPr txBox="1"/>
          <p:nvPr/>
        </p:nvSpPr>
        <p:spPr>
          <a:xfrm>
            <a:off x="4843828" y="149148"/>
            <a:ext cx="2000868" cy="507831"/>
          </a:xfrm>
          <a:prstGeom prst="rect">
            <a:avLst/>
          </a:prstGeom>
          <a:noFill/>
        </p:spPr>
        <p:txBody>
          <a:bodyPr wrap="none" rtlCol="0">
            <a:spAutoFit/>
          </a:bodyPr>
          <a:lstStyle/>
          <a:p>
            <a:pPr algn="ctr"/>
            <a:r>
              <a:rPr lang="en-US" sz="2700" i="1" u="sng" dirty="0">
                <a:solidFill>
                  <a:schemeClr val="accent1">
                    <a:lumMod val="75000"/>
                  </a:schemeClr>
                </a:solidFill>
                <a:latin typeface="Trebuchet MS" panose="020B0603020202020204" pitchFamily="34" charset="0"/>
              </a:rPr>
              <a:t>Useful links</a:t>
            </a:r>
            <a:endParaRPr lang="hi-IN" sz="2700" i="1" dirty="0">
              <a:solidFill>
                <a:schemeClr val="accent1">
                  <a:lumMod val="75000"/>
                </a:schemeClr>
              </a:solidFill>
              <a:latin typeface="Trebuchet MS" panose="020B0603020202020204" pitchFamily="34" charset="0"/>
            </a:endParaRPr>
          </a:p>
        </p:txBody>
      </p:sp>
      <p:graphicFrame>
        <p:nvGraphicFramePr>
          <p:cNvPr id="3" name="Diagram 2">
            <a:extLst>
              <a:ext uri="{FF2B5EF4-FFF2-40B4-BE49-F238E27FC236}">
                <a16:creationId xmlns="" xmlns:a16="http://schemas.microsoft.com/office/drawing/2014/main" id="{70CA0782-AA46-4774-BABD-4C36A32C2F39}"/>
              </a:ext>
            </a:extLst>
          </p:cNvPr>
          <p:cNvGraphicFramePr/>
          <p:nvPr>
            <p:extLst/>
          </p:nvPr>
        </p:nvGraphicFramePr>
        <p:xfrm>
          <a:off x="890022" y="989837"/>
          <a:ext cx="10116710" cy="57991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1887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smtClean="0"/>
              <a:t>Thank You for Your Time</a:t>
            </a:r>
            <a:endParaRPr lang="en-GB" sz="6000" b="1" dirty="0"/>
          </a:p>
        </p:txBody>
      </p:sp>
      <p:sp>
        <p:nvSpPr>
          <p:cNvPr id="8" name="Title 1"/>
          <p:cNvSpPr>
            <a:spLocks noGrp="1"/>
          </p:cNvSpPr>
          <p:nvPr>
            <p:ph type="title"/>
          </p:nvPr>
        </p:nvSpPr>
        <p:spPr>
          <a:xfrm>
            <a:off x="2941607" y="233259"/>
            <a:ext cx="6124755" cy="701246"/>
          </a:xfrm>
          <a:noFill/>
          <a:ln>
            <a:noFill/>
          </a:ln>
        </p:spPr>
        <p:txBody>
          <a:bodyPr>
            <a:normAutofit fontScale="90000"/>
          </a:bodyPr>
          <a:lstStyle/>
          <a:p>
            <a:r>
              <a:rPr lang="en-GB" b="1" u="sng" dirty="0" smtClean="0"/>
              <a:t/>
            </a:r>
            <a:br>
              <a:rPr lang="en-GB" b="1" u="sng" dirty="0" smtClean="0"/>
            </a:br>
            <a:r>
              <a:rPr lang="en-GB" b="1" u="sng" dirty="0" smtClean="0">
                <a:solidFill>
                  <a:schemeClr val="accent1">
                    <a:lumMod val="75000"/>
                  </a:schemeClr>
                </a:solidFill>
              </a:rPr>
              <a:t>Regrow Hair Clinic </a:t>
            </a:r>
            <a:r>
              <a:rPr lang="en-GB" b="1" u="sng" dirty="0">
                <a:solidFill>
                  <a:schemeClr val="accent1">
                    <a:lumMod val="75000"/>
                  </a:schemeClr>
                </a:solidFill>
              </a:rPr>
              <a:t>Case Study</a:t>
            </a:r>
            <a:r>
              <a:rPr lang="en-GB" dirty="0"/>
              <a:t/>
            </a:r>
            <a:br>
              <a:rPr lang="en-GB" dirty="0"/>
            </a:br>
            <a:endParaRPr lang="en-GB"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601" y="297369"/>
            <a:ext cx="1847850" cy="581025"/>
          </a:xfrm>
          <a:prstGeom prst="rect">
            <a:avLst/>
          </a:prstGeom>
        </p:spPr>
      </p:pic>
      <p:pic>
        <p:nvPicPr>
          <p:cNvPr id="10" name="Picture 10">
            <a:extLst>
              <a:ext uri="{FF2B5EF4-FFF2-40B4-BE49-F238E27FC236}">
                <a16:creationId xmlns="" xmlns:a16="http://schemas.microsoft.com/office/drawing/2014/main"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5382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5245</TotalTime>
  <Words>1018</Words>
  <Application>Microsoft Office PowerPoint</Application>
  <PresentationFormat>Widescreen</PresentationFormat>
  <Paragraphs>176</Paragraphs>
  <Slides>13</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vt:i4>
      </vt:variant>
    </vt:vector>
  </HeadingPairs>
  <TitlesOfParts>
    <vt:vector size="25" baseType="lpstr">
      <vt:lpstr>Arial</vt:lpstr>
      <vt:lpstr>Brush Script MT</vt:lpstr>
      <vt:lpstr>Calibri</vt:lpstr>
      <vt:lpstr>Calibri Light</vt:lpstr>
      <vt:lpstr>Century Gothic</vt:lpstr>
      <vt:lpstr>Mangal</vt:lpstr>
      <vt:lpstr>Stencil</vt:lpstr>
      <vt:lpstr>Tahoma</vt:lpstr>
      <vt:lpstr>Trebuchet MS</vt:lpstr>
      <vt:lpstr>Tw Cen MT</vt:lpstr>
      <vt:lpstr>Wingdings</vt:lpstr>
      <vt:lpstr>Office Theme</vt:lpstr>
      <vt:lpstr>Case Study    AKS University </vt:lpstr>
      <vt:lpstr>PowerPoint Presentation</vt:lpstr>
      <vt:lpstr> Case Study AKS University  </vt:lpstr>
      <vt:lpstr> Case Study AKS University  </vt:lpstr>
      <vt:lpstr> Case Study AKS University  </vt:lpstr>
      <vt:lpstr> Case Study AKS University  </vt:lpstr>
      <vt:lpstr> Case Study AKS University  </vt:lpstr>
      <vt:lpstr>Case Study AKS University </vt:lpstr>
      <vt:lpstr>PowerPoint Presentation</vt:lpstr>
      <vt:lpstr>PowerPoint Presentation</vt:lpstr>
      <vt:lpstr>PowerPoint Presentation</vt:lpstr>
      <vt:lpstr>PowerPoint Presentation</vt:lpstr>
      <vt:lpstr> Regrow Hair Clinic Case Study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Suraj</cp:lastModifiedBy>
  <cp:revision>351</cp:revision>
  <dcterms:created xsi:type="dcterms:W3CDTF">2018-08-25T09:50:47Z</dcterms:created>
  <dcterms:modified xsi:type="dcterms:W3CDTF">2021-05-26T14:27:00Z</dcterms:modified>
</cp:coreProperties>
</file>